
<file path=[Content_Types].xml><?xml version="1.0" encoding="utf-8"?>
<Types xmlns="http://schemas.openxmlformats.org/package/2006/content-types">
  <Default Extension="emf" ContentType="image/x-emf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66" r:id="rId4"/>
    <p:sldId id="284" r:id="rId5"/>
    <p:sldId id="279" r:id="rId6"/>
    <p:sldId id="294" r:id="rId7"/>
    <p:sldId id="285" r:id="rId8"/>
    <p:sldId id="303" r:id="rId9"/>
    <p:sldId id="280" r:id="rId10"/>
    <p:sldId id="288" r:id="rId11"/>
    <p:sldId id="295" r:id="rId12"/>
    <p:sldId id="304" r:id="rId13"/>
    <p:sldId id="305" r:id="rId14"/>
    <p:sldId id="300" r:id="rId15"/>
    <p:sldId id="299" r:id="rId16"/>
    <p:sldId id="301" r:id="rId17"/>
    <p:sldId id="302" r:id="rId1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4977"/>
    <a:srgbClr val="CC0099"/>
    <a:srgbClr val="00A1D7"/>
    <a:srgbClr val="FF35D5"/>
    <a:srgbClr val="EEEEEE"/>
    <a:srgbClr val="BD296C"/>
    <a:srgbClr val="CC00FF"/>
    <a:srgbClr val="781228"/>
    <a:srgbClr val="33CAFF"/>
    <a:srgbClr val="D94F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C983BA-A9B7-4121-BEB6-5C3DA690068D}" v="643" dt="2021-04-07T03:16:53.0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6" autoAdjust="0"/>
    <p:restoredTop sz="94660"/>
  </p:normalViewPr>
  <p:slideViewPr>
    <p:cSldViewPr snapToGrid="0">
      <p:cViewPr varScale="1">
        <p:scale>
          <a:sx n="66" d="100"/>
          <a:sy n="66" d="100"/>
        </p:scale>
        <p:origin x="78" y="22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ovanna Melo" userId="96d8cb575939bb1d" providerId="LiveId" clId="{72C983BA-A9B7-4121-BEB6-5C3DA690068D}"/>
    <pc:docChg chg="undo custSel addSld delSld modSld sldOrd">
      <pc:chgData name="Giovanna Melo" userId="96d8cb575939bb1d" providerId="LiveId" clId="{72C983BA-A9B7-4121-BEB6-5C3DA690068D}" dt="2021-04-07T03:17:26.792" v="1350"/>
      <pc:docMkLst>
        <pc:docMk/>
      </pc:docMkLst>
      <pc:sldChg chg="del">
        <pc:chgData name="Giovanna Melo" userId="96d8cb575939bb1d" providerId="LiveId" clId="{72C983BA-A9B7-4121-BEB6-5C3DA690068D}" dt="2021-04-07T03:09:07.995" v="1267" actId="47"/>
        <pc:sldMkLst>
          <pc:docMk/>
          <pc:sldMk cId="3881391291" sldId="260"/>
        </pc:sldMkLst>
      </pc:sldChg>
      <pc:sldChg chg="modSp del mod">
        <pc:chgData name="Giovanna Melo" userId="96d8cb575939bb1d" providerId="LiveId" clId="{72C983BA-A9B7-4121-BEB6-5C3DA690068D}" dt="2021-04-07T03:09:05.598" v="1266" actId="47"/>
        <pc:sldMkLst>
          <pc:docMk/>
          <pc:sldMk cId="369576280" sldId="261"/>
        </pc:sldMkLst>
        <pc:picChg chg="mod">
          <ac:chgData name="Giovanna Melo" userId="96d8cb575939bb1d" providerId="LiveId" clId="{72C983BA-A9B7-4121-BEB6-5C3DA690068D}" dt="2021-03-25T17:21:47.834" v="5" actId="1076"/>
          <ac:picMkLst>
            <pc:docMk/>
            <pc:sldMk cId="369576280" sldId="261"/>
            <ac:picMk id="21" creationId="{A5994CF3-858F-45D1-A8CC-D827005A4E64}"/>
          </ac:picMkLst>
        </pc:picChg>
        <pc:picChg chg="mod">
          <ac:chgData name="Giovanna Melo" userId="96d8cb575939bb1d" providerId="LiveId" clId="{72C983BA-A9B7-4121-BEB6-5C3DA690068D}" dt="2021-03-25T17:21:39.725" v="3" actId="1076"/>
          <ac:picMkLst>
            <pc:docMk/>
            <pc:sldMk cId="369576280" sldId="261"/>
            <ac:picMk id="45" creationId="{0006669B-E695-4C56-9D7E-572D8B2A6412}"/>
          </ac:picMkLst>
        </pc:picChg>
      </pc:sldChg>
      <pc:sldChg chg="del">
        <pc:chgData name="Giovanna Melo" userId="96d8cb575939bb1d" providerId="LiveId" clId="{72C983BA-A9B7-4121-BEB6-5C3DA690068D}" dt="2021-04-07T03:09:10.201" v="1268" actId="47"/>
        <pc:sldMkLst>
          <pc:docMk/>
          <pc:sldMk cId="4067314055" sldId="263"/>
        </pc:sldMkLst>
      </pc:sldChg>
      <pc:sldChg chg="del">
        <pc:chgData name="Giovanna Melo" userId="96d8cb575939bb1d" providerId="LiveId" clId="{72C983BA-A9B7-4121-BEB6-5C3DA690068D}" dt="2021-04-07T03:09:15.795" v="1270" actId="47"/>
        <pc:sldMkLst>
          <pc:docMk/>
          <pc:sldMk cId="4005789175" sldId="264"/>
        </pc:sldMkLst>
      </pc:sldChg>
      <pc:sldChg chg="addSp delSp modSp mod setBg addAnim delAnim modAnim">
        <pc:chgData name="Giovanna Melo" userId="96d8cb575939bb1d" providerId="LiveId" clId="{72C983BA-A9B7-4121-BEB6-5C3DA690068D}" dt="2021-04-07T02:37:21.022" v="930" actId="478"/>
        <pc:sldMkLst>
          <pc:docMk/>
          <pc:sldMk cId="4041984132" sldId="266"/>
        </pc:sldMkLst>
        <pc:spChg chg="mod">
          <ac:chgData name="Giovanna Melo" userId="96d8cb575939bb1d" providerId="LiveId" clId="{72C983BA-A9B7-4121-BEB6-5C3DA690068D}" dt="2021-04-07T02:21:44.387" v="613" actId="1076"/>
          <ac:spMkLst>
            <pc:docMk/>
            <pc:sldMk cId="4041984132" sldId="266"/>
            <ac:spMk id="2" creationId="{9F1089AB-D70A-41C3-8F58-B8647374CC44}"/>
          </ac:spMkLst>
        </pc:spChg>
        <pc:spChg chg="add del mod">
          <ac:chgData name="Giovanna Melo" userId="96d8cb575939bb1d" providerId="LiveId" clId="{72C983BA-A9B7-4121-BEB6-5C3DA690068D}" dt="2021-04-07T02:02:38.120" v="461" actId="478"/>
          <ac:spMkLst>
            <pc:docMk/>
            <pc:sldMk cId="4041984132" sldId="266"/>
            <ac:spMk id="3" creationId="{22729293-A16B-454B-8D19-998F47EE6613}"/>
          </ac:spMkLst>
        </pc:spChg>
        <pc:spChg chg="del">
          <ac:chgData name="Giovanna Melo" userId="96d8cb575939bb1d" providerId="LiveId" clId="{72C983BA-A9B7-4121-BEB6-5C3DA690068D}" dt="2021-04-01T03:36:25.030" v="16" actId="478"/>
          <ac:spMkLst>
            <pc:docMk/>
            <pc:sldMk cId="4041984132" sldId="266"/>
            <ac:spMk id="3" creationId="{42ECD88C-A457-4212-A385-51338B019710}"/>
          </ac:spMkLst>
        </pc:spChg>
        <pc:spChg chg="add del mod ord">
          <ac:chgData name="Giovanna Melo" userId="96d8cb575939bb1d" providerId="LiveId" clId="{72C983BA-A9B7-4121-BEB6-5C3DA690068D}" dt="2021-04-01T03:38:22.918" v="36" actId="478"/>
          <ac:spMkLst>
            <pc:docMk/>
            <pc:sldMk cId="4041984132" sldId="266"/>
            <ac:spMk id="4" creationId="{9E3AEB6A-C2BB-4193-8C97-21D145AB96A9}"/>
          </ac:spMkLst>
        </pc:spChg>
        <pc:spChg chg="add del mod">
          <ac:chgData name="Giovanna Melo" userId="96d8cb575939bb1d" providerId="LiveId" clId="{72C983BA-A9B7-4121-BEB6-5C3DA690068D}" dt="2021-04-07T02:01:23.517" v="457" actId="478"/>
          <ac:spMkLst>
            <pc:docMk/>
            <pc:sldMk cId="4041984132" sldId="266"/>
            <ac:spMk id="7" creationId="{17D0AB7D-B0F5-430A-81FD-84D1EDD7F500}"/>
          </ac:spMkLst>
        </pc:spChg>
        <pc:spChg chg="add del">
          <ac:chgData name="Giovanna Melo" userId="96d8cb575939bb1d" providerId="LiveId" clId="{72C983BA-A9B7-4121-BEB6-5C3DA690068D}" dt="2021-04-01T03:43:09.685" v="83" actId="478"/>
          <ac:spMkLst>
            <pc:docMk/>
            <pc:sldMk cId="4041984132" sldId="266"/>
            <ac:spMk id="8" creationId="{6846618F-A79C-4117-8AF3-2D9A07FD7F3E}"/>
          </ac:spMkLst>
        </pc:spChg>
        <pc:spChg chg="del">
          <ac:chgData name="Giovanna Melo" userId="96d8cb575939bb1d" providerId="LiveId" clId="{72C983BA-A9B7-4121-BEB6-5C3DA690068D}" dt="2021-04-01T03:42:25.927" v="80" actId="478"/>
          <ac:spMkLst>
            <pc:docMk/>
            <pc:sldMk cId="4041984132" sldId="266"/>
            <ac:spMk id="9" creationId="{56B653B0-C6D6-47EA-8F8E-CE0A4504FB71}"/>
          </ac:spMkLst>
        </pc:spChg>
        <pc:spChg chg="del">
          <ac:chgData name="Giovanna Melo" userId="96d8cb575939bb1d" providerId="LiveId" clId="{72C983BA-A9B7-4121-BEB6-5C3DA690068D}" dt="2021-04-01T03:42:23.787" v="79" actId="478"/>
          <ac:spMkLst>
            <pc:docMk/>
            <pc:sldMk cId="4041984132" sldId="266"/>
            <ac:spMk id="10" creationId="{E60882C2-9B88-48D4-98B8-66C5CAA0CA1F}"/>
          </ac:spMkLst>
        </pc:spChg>
        <pc:spChg chg="del">
          <ac:chgData name="Giovanna Melo" userId="96d8cb575939bb1d" providerId="LiveId" clId="{72C983BA-A9B7-4121-BEB6-5C3DA690068D}" dt="2021-04-01T03:42:12.414" v="75" actId="478"/>
          <ac:spMkLst>
            <pc:docMk/>
            <pc:sldMk cId="4041984132" sldId="266"/>
            <ac:spMk id="11" creationId="{BA0FCC90-71AC-435B-BE16-B5D8D0190C08}"/>
          </ac:spMkLst>
        </pc:spChg>
        <pc:spChg chg="del mod">
          <ac:chgData name="Giovanna Melo" userId="96d8cb575939bb1d" providerId="LiveId" clId="{72C983BA-A9B7-4121-BEB6-5C3DA690068D}" dt="2021-04-07T02:00:55.009" v="451" actId="478"/>
          <ac:spMkLst>
            <pc:docMk/>
            <pc:sldMk cId="4041984132" sldId="266"/>
            <ac:spMk id="13" creationId="{F15ADBA5-03C8-41CD-9972-1165DFFC2068}"/>
          </ac:spMkLst>
        </pc:spChg>
        <pc:spChg chg="del">
          <ac:chgData name="Giovanna Melo" userId="96d8cb575939bb1d" providerId="LiveId" clId="{72C983BA-A9B7-4121-BEB6-5C3DA690068D}" dt="2021-04-07T02:00:49.922" v="450" actId="478"/>
          <ac:spMkLst>
            <pc:docMk/>
            <pc:sldMk cId="4041984132" sldId="266"/>
            <ac:spMk id="14" creationId="{F95EF228-76B5-4E92-B38B-66557BD3B70F}"/>
          </ac:spMkLst>
        </pc:spChg>
        <pc:spChg chg="del">
          <ac:chgData name="Giovanna Melo" userId="96d8cb575939bb1d" providerId="LiveId" clId="{72C983BA-A9B7-4121-BEB6-5C3DA690068D}" dt="2021-04-07T02:01:08.474" v="454" actId="478"/>
          <ac:spMkLst>
            <pc:docMk/>
            <pc:sldMk cId="4041984132" sldId="266"/>
            <ac:spMk id="15" creationId="{2D204B45-21AC-4A59-B54A-F4CA502D2355}"/>
          </ac:spMkLst>
        </pc:spChg>
        <pc:spChg chg="del">
          <ac:chgData name="Giovanna Melo" userId="96d8cb575939bb1d" providerId="LiveId" clId="{72C983BA-A9B7-4121-BEB6-5C3DA690068D}" dt="2021-04-07T02:00:47.652" v="449" actId="478"/>
          <ac:spMkLst>
            <pc:docMk/>
            <pc:sldMk cId="4041984132" sldId="266"/>
            <ac:spMk id="16" creationId="{ADBDB96C-FC2F-406E-81D9-F4E3030A148B}"/>
          </ac:spMkLst>
        </pc:spChg>
        <pc:spChg chg="del">
          <ac:chgData name="Giovanna Melo" userId="96d8cb575939bb1d" providerId="LiveId" clId="{72C983BA-A9B7-4121-BEB6-5C3DA690068D}" dt="2021-04-07T02:00:45.011" v="448" actId="478"/>
          <ac:spMkLst>
            <pc:docMk/>
            <pc:sldMk cId="4041984132" sldId="266"/>
            <ac:spMk id="17" creationId="{19B01243-EC2D-4FE8-A107-3F7E32A3E17B}"/>
          </ac:spMkLst>
        </pc:spChg>
        <pc:spChg chg="del">
          <ac:chgData name="Giovanna Melo" userId="96d8cb575939bb1d" providerId="LiveId" clId="{72C983BA-A9B7-4121-BEB6-5C3DA690068D}" dt="2021-04-07T02:01:13.916" v="455" actId="478"/>
          <ac:spMkLst>
            <pc:docMk/>
            <pc:sldMk cId="4041984132" sldId="266"/>
            <ac:spMk id="20" creationId="{CD0A0FED-6880-4C7B-9893-8FD4239CE213}"/>
          </ac:spMkLst>
        </pc:spChg>
        <pc:spChg chg="del">
          <ac:chgData name="Giovanna Melo" userId="96d8cb575939bb1d" providerId="LiveId" clId="{72C983BA-A9B7-4121-BEB6-5C3DA690068D}" dt="2021-04-07T02:01:00.549" v="452" actId="478"/>
          <ac:spMkLst>
            <pc:docMk/>
            <pc:sldMk cId="4041984132" sldId="266"/>
            <ac:spMk id="22" creationId="{297A3618-676A-43CD-B712-152FF1C1B58D}"/>
          </ac:spMkLst>
        </pc:spChg>
        <pc:spChg chg="del">
          <ac:chgData name="Giovanna Melo" userId="96d8cb575939bb1d" providerId="LiveId" clId="{72C983BA-A9B7-4121-BEB6-5C3DA690068D}" dt="2021-04-07T02:01:00.549" v="452" actId="478"/>
          <ac:spMkLst>
            <pc:docMk/>
            <pc:sldMk cId="4041984132" sldId="266"/>
            <ac:spMk id="26" creationId="{49B4B93B-779B-481F-9445-8DBD0BF3A08F}"/>
          </ac:spMkLst>
        </pc:spChg>
        <pc:spChg chg="del">
          <ac:chgData name="Giovanna Melo" userId="96d8cb575939bb1d" providerId="LiveId" clId="{72C983BA-A9B7-4121-BEB6-5C3DA690068D}" dt="2021-04-07T02:01:00.549" v="452" actId="478"/>
          <ac:spMkLst>
            <pc:docMk/>
            <pc:sldMk cId="4041984132" sldId="266"/>
            <ac:spMk id="28" creationId="{A87E337F-5675-49C3-A2DD-ABA437DA783F}"/>
          </ac:spMkLst>
        </pc:spChg>
        <pc:spChg chg="del mod">
          <ac:chgData name="Giovanna Melo" userId="96d8cb575939bb1d" providerId="LiveId" clId="{72C983BA-A9B7-4121-BEB6-5C3DA690068D}" dt="2021-04-07T02:01:00.549" v="452" actId="478"/>
          <ac:spMkLst>
            <pc:docMk/>
            <pc:sldMk cId="4041984132" sldId="266"/>
            <ac:spMk id="30" creationId="{FF52379E-BD3A-452A-9364-0769225962FB}"/>
          </ac:spMkLst>
        </pc:spChg>
        <pc:spChg chg="del">
          <ac:chgData name="Giovanna Melo" userId="96d8cb575939bb1d" providerId="LiveId" clId="{72C983BA-A9B7-4121-BEB6-5C3DA690068D}" dt="2021-04-07T02:01:00.549" v="452" actId="478"/>
          <ac:spMkLst>
            <pc:docMk/>
            <pc:sldMk cId="4041984132" sldId="266"/>
            <ac:spMk id="32" creationId="{C5FC0ED7-2153-4FC0-A9A3-D5498E8895E2}"/>
          </ac:spMkLst>
        </pc:spChg>
        <pc:spChg chg="add del">
          <ac:chgData name="Giovanna Melo" userId="96d8cb575939bb1d" providerId="LiveId" clId="{72C983BA-A9B7-4121-BEB6-5C3DA690068D}" dt="2021-04-07T02:01:02.811" v="453" actId="478"/>
          <ac:spMkLst>
            <pc:docMk/>
            <pc:sldMk cId="4041984132" sldId="266"/>
            <ac:spMk id="42" creationId="{DE068E72-71B2-49AB-B622-8196A2CF30B0}"/>
          </ac:spMkLst>
        </pc:spChg>
        <pc:spChg chg="add del mod">
          <ac:chgData name="Giovanna Melo" userId="96d8cb575939bb1d" providerId="LiveId" clId="{72C983BA-A9B7-4121-BEB6-5C3DA690068D}" dt="2021-04-07T02:37:21.022" v="930" actId="478"/>
          <ac:spMkLst>
            <pc:docMk/>
            <pc:sldMk cId="4041984132" sldId="266"/>
            <ac:spMk id="45" creationId="{6D2CA667-46E8-4770-A055-5FB8F863DF82}"/>
          </ac:spMkLst>
        </pc:spChg>
        <pc:spChg chg="add del mod">
          <ac:chgData name="Giovanna Melo" userId="96d8cb575939bb1d" providerId="LiveId" clId="{72C983BA-A9B7-4121-BEB6-5C3DA690068D}" dt="2021-04-07T02:37:20.414" v="929" actId="478"/>
          <ac:spMkLst>
            <pc:docMk/>
            <pc:sldMk cId="4041984132" sldId="266"/>
            <ac:spMk id="46" creationId="{FA99977F-2B72-44EE-926B-D333719DFBB5}"/>
          </ac:spMkLst>
        </pc:spChg>
        <pc:spChg chg="add del mod">
          <ac:chgData name="Giovanna Melo" userId="96d8cb575939bb1d" providerId="LiveId" clId="{72C983BA-A9B7-4121-BEB6-5C3DA690068D}" dt="2021-04-07T02:37:21.022" v="930" actId="478"/>
          <ac:spMkLst>
            <pc:docMk/>
            <pc:sldMk cId="4041984132" sldId="266"/>
            <ac:spMk id="47" creationId="{81FDE2CA-460A-43C2-9C8F-AB7A16FACF96}"/>
          </ac:spMkLst>
        </pc:spChg>
        <pc:spChg chg="add del mod">
          <ac:chgData name="Giovanna Melo" userId="96d8cb575939bb1d" providerId="LiveId" clId="{72C983BA-A9B7-4121-BEB6-5C3DA690068D}" dt="2021-04-07T02:37:21.022" v="930" actId="478"/>
          <ac:spMkLst>
            <pc:docMk/>
            <pc:sldMk cId="4041984132" sldId="266"/>
            <ac:spMk id="48" creationId="{F278929D-7470-4ED4-BC66-FE6B81EFB943}"/>
          </ac:spMkLst>
        </pc:spChg>
        <pc:spChg chg="add del mod">
          <ac:chgData name="Giovanna Melo" userId="96d8cb575939bb1d" providerId="LiveId" clId="{72C983BA-A9B7-4121-BEB6-5C3DA690068D}" dt="2021-04-07T02:25:19.748" v="644"/>
          <ac:spMkLst>
            <pc:docMk/>
            <pc:sldMk cId="4041984132" sldId="266"/>
            <ac:spMk id="49" creationId="{0F73A30F-5F38-4F6A-9BEB-334307DFFDCD}"/>
          </ac:spMkLst>
        </pc:spChg>
        <pc:spChg chg="add del mod">
          <ac:chgData name="Giovanna Melo" userId="96d8cb575939bb1d" providerId="LiveId" clId="{72C983BA-A9B7-4121-BEB6-5C3DA690068D}" dt="2021-04-07T02:25:19.748" v="644"/>
          <ac:spMkLst>
            <pc:docMk/>
            <pc:sldMk cId="4041984132" sldId="266"/>
            <ac:spMk id="50" creationId="{E174AD4B-1291-4FFF-9724-DABB1377061C}"/>
          </ac:spMkLst>
        </pc:spChg>
        <pc:spChg chg="add del mod">
          <ac:chgData name="Giovanna Melo" userId="96d8cb575939bb1d" providerId="LiveId" clId="{72C983BA-A9B7-4121-BEB6-5C3DA690068D}" dt="2021-04-07T02:25:19.748" v="644"/>
          <ac:spMkLst>
            <pc:docMk/>
            <pc:sldMk cId="4041984132" sldId="266"/>
            <ac:spMk id="51" creationId="{FEB50C19-87CD-42C4-A394-0A8928064F38}"/>
          </ac:spMkLst>
        </pc:spChg>
        <pc:spChg chg="add del mod">
          <ac:chgData name="Giovanna Melo" userId="96d8cb575939bb1d" providerId="LiveId" clId="{72C983BA-A9B7-4121-BEB6-5C3DA690068D}" dt="2021-04-07T02:25:19.748" v="644"/>
          <ac:spMkLst>
            <pc:docMk/>
            <pc:sldMk cId="4041984132" sldId="266"/>
            <ac:spMk id="52" creationId="{A8EFA78D-DE05-41D8-9A6F-D003BCEAF728}"/>
          </ac:spMkLst>
        </pc:spChg>
        <pc:spChg chg="add del mod">
          <ac:chgData name="Giovanna Melo" userId="96d8cb575939bb1d" providerId="LiveId" clId="{72C983BA-A9B7-4121-BEB6-5C3DA690068D}" dt="2021-04-07T02:37:21.022" v="930" actId="478"/>
          <ac:spMkLst>
            <pc:docMk/>
            <pc:sldMk cId="4041984132" sldId="266"/>
            <ac:spMk id="53" creationId="{11F868D0-0A6D-468C-85FA-0CD5B1145783}"/>
          </ac:spMkLst>
        </pc:spChg>
        <pc:spChg chg="add del mod">
          <ac:chgData name="Giovanna Melo" userId="96d8cb575939bb1d" providerId="LiveId" clId="{72C983BA-A9B7-4121-BEB6-5C3DA690068D}" dt="2021-04-07T02:37:21.022" v="930" actId="478"/>
          <ac:spMkLst>
            <pc:docMk/>
            <pc:sldMk cId="4041984132" sldId="266"/>
            <ac:spMk id="54" creationId="{3F18247E-5233-490D-B30A-D87239EE11E5}"/>
          </ac:spMkLst>
        </pc:spChg>
        <pc:spChg chg="add del mod">
          <ac:chgData name="Giovanna Melo" userId="96d8cb575939bb1d" providerId="LiveId" clId="{72C983BA-A9B7-4121-BEB6-5C3DA690068D}" dt="2021-04-07T02:37:21.022" v="930" actId="478"/>
          <ac:spMkLst>
            <pc:docMk/>
            <pc:sldMk cId="4041984132" sldId="266"/>
            <ac:spMk id="55" creationId="{0F6784D8-0C9F-4AEB-9296-C12EB6FB7A0D}"/>
          </ac:spMkLst>
        </pc:spChg>
        <pc:spChg chg="add del mod">
          <ac:chgData name="Giovanna Melo" userId="96d8cb575939bb1d" providerId="LiveId" clId="{72C983BA-A9B7-4121-BEB6-5C3DA690068D}" dt="2021-04-07T02:37:21.022" v="930" actId="478"/>
          <ac:spMkLst>
            <pc:docMk/>
            <pc:sldMk cId="4041984132" sldId="266"/>
            <ac:spMk id="56" creationId="{C0EC13DA-693F-4D62-8B54-37E11D675E5B}"/>
          </ac:spMkLst>
        </pc:spChg>
        <pc:spChg chg="add del mod">
          <ac:chgData name="Giovanna Melo" userId="96d8cb575939bb1d" providerId="LiveId" clId="{72C983BA-A9B7-4121-BEB6-5C3DA690068D}" dt="2021-04-07T02:37:21.022" v="930" actId="478"/>
          <ac:spMkLst>
            <pc:docMk/>
            <pc:sldMk cId="4041984132" sldId="266"/>
            <ac:spMk id="57" creationId="{2A3993EF-A7A3-492F-A30D-F841A15F54C2}"/>
          </ac:spMkLst>
        </pc:spChg>
        <pc:spChg chg="add del mod">
          <ac:chgData name="Giovanna Melo" userId="96d8cb575939bb1d" providerId="LiveId" clId="{72C983BA-A9B7-4121-BEB6-5C3DA690068D}" dt="2021-04-07T02:37:21.022" v="930" actId="478"/>
          <ac:spMkLst>
            <pc:docMk/>
            <pc:sldMk cId="4041984132" sldId="266"/>
            <ac:spMk id="58" creationId="{B59A907E-83B5-418C-8768-6BECB49E8AA9}"/>
          </ac:spMkLst>
        </pc:spChg>
        <pc:spChg chg="add del mod">
          <ac:chgData name="Giovanna Melo" userId="96d8cb575939bb1d" providerId="LiveId" clId="{72C983BA-A9B7-4121-BEB6-5C3DA690068D}" dt="2021-04-07T02:37:21.022" v="930" actId="478"/>
          <ac:spMkLst>
            <pc:docMk/>
            <pc:sldMk cId="4041984132" sldId="266"/>
            <ac:spMk id="59" creationId="{04474389-7FC6-4894-ADD2-D06BD26FFFA6}"/>
          </ac:spMkLst>
        </pc:spChg>
        <pc:spChg chg="add del mod">
          <ac:chgData name="Giovanna Melo" userId="96d8cb575939bb1d" providerId="LiveId" clId="{72C983BA-A9B7-4121-BEB6-5C3DA690068D}" dt="2021-04-07T02:37:21.022" v="930" actId="478"/>
          <ac:spMkLst>
            <pc:docMk/>
            <pc:sldMk cId="4041984132" sldId="266"/>
            <ac:spMk id="60" creationId="{CE781AFB-1016-4238-9D3C-76A824ABF984}"/>
          </ac:spMkLst>
        </pc:spChg>
        <pc:spChg chg="add del mod">
          <ac:chgData name="Giovanna Melo" userId="96d8cb575939bb1d" providerId="LiveId" clId="{72C983BA-A9B7-4121-BEB6-5C3DA690068D}" dt="2021-04-07T02:37:20.022" v="928"/>
          <ac:spMkLst>
            <pc:docMk/>
            <pc:sldMk cId="4041984132" sldId="266"/>
            <ac:spMk id="61" creationId="{03573082-C2B6-4A62-926B-013B25949B9C}"/>
          </ac:spMkLst>
        </pc:spChg>
        <pc:spChg chg="add del mod">
          <ac:chgData name="Giovanna Melo" userId="96d8cb575939bb1d" providerId="LiveId" clId="{72C983BA-A9B7-4121-BEB6-5C3DA690068D}" dt="2021-04-07T02:37:20.022" v="928"/>
          <ac:spMkLst>
            <pc:docMk/>
            <pc:sldMk cId="4041984132" sldId="266"/>
            <ac:spMk id="62" creationId="{FFE224BD-2F68-402A-BA32-DD074A0058E8}"/>
          </ac:spMkLst>
        </pc:spChg>
        <pc:spChg chg="add del mod">
          <ac:chgData name="Giovanna Melo" userId="96d8cb575939bb1d" providerId="LiveId" clId="{72C983BA-A9B7-4121-BEB6-5C3DA690068D}" dt="2021-04-07T02:37:20.022" v="928"/>
          <ac:spMkLst>
            <pc:docMk/>
            <pc:sldMk cId="4041984132" sldId="266"/>
            <ac:spMk id="63" creationId="{883D7A26-AEDD-4245-B81B-E301DFE2D3CA}"/>
          </ac:spMkLst>
        </pc:spChg>
        <pc:spChg chg="add del mod">
          <ac:chgData name="Giovanna Melo" userId="96d8cb575939bb1d" providerId="LiveId" clId="{72C983BA-A9B7-4121-BEB6-5C3DA690068D}" dt="2021-04-07T02:37:20.022" v="928"/>
          <ac:spMkLst>
            <pc:docMk/>
            <pc:sldMk cId="4041984132" sldId="266"/>
            <ac:spMk id="64" creationId="{E86CEF4B-5D25-4793-A04B-A3771CEDA92E}"/>
          </ac:spMkLst>
        </pc:spChg>
        <pc:spChg chg="add del mod">
          <ac:chgData name="Giovanna Melo" userId="96d8cb575939bb1d" providerId="LiveId" clId="{72C983BA-A9B7-4121-BEB6-5C3DA690068D}" dt="2021-04-07T02:37:20.022" v="928"/>
          <ac:spMkLst>
            <pc:docMk/>
            <pc:sldMk cId="4041984132" sldId="266"/>
            <ac:spMk id="65" creationId="{1C462E88-68D9-4168-A617-B0E7A72E0256}"/>
          </ac:spMkLst>
        </pc:spChg>
        <pc:spChg chg="add del mod">
          <ac:chgData name="Giovanna Melo" userId="96d8cb575939bb1d" providerId="LiveId" clId="{72C983BA-A9B7-4121-BEB6-5C3DA690068D}" dt="2021-04-07T02:37:20.022" v="928"/>
          <ac:spMkLst>
            <pc:docMk/>
            <pc:sldMk cId="4041984132" sldId="266"/>
            <ac:spMk id="66" creationId="{E546F7A8-9C4C-4D4C-9B1C-C7DF839ADACA}"/>
          </ac:spMkLst>
        </pc:spChg>
        <pc:spChg chg="add del mod">
          <ac:chgData name="Giovanna Melo" userId="96d8cb575939bb1d" providerId="LiveId" clId="{72C983BA-A9B7-4121-BEB6-5C3DA690068D}" dt="2021-04-07T02:37:20.022" v="928"/>
          <ac:spMkLst>
            <pc:docMk/>
            <pc:sldMk cId="4041984132" sldId="266"/>
            <ac:spMk id="67" creationId="{31BEA8F3-C4A2-4614-8645-0E39B20D18CA}"/>
          </ac:spMkLst>
        </pc:spChg>
        <pc:spChg chg="add del mod">
          <ac:chgData name="Giovanna Melo" userId="96d8cb575939bb1d" providerId="LiveId" clId="{72C983BA-A9B7-4121-BEB6-5C3DA690068D}" dt="2021-04-07T02:37:20.022" v="928"/>
          <ac:spMkLst>
            <pc:docMk/>
            <pc:sldMk cId="4041984132" sldId="266"/>
            <ac:spMk id="68" creationId="{55BD3287-4AE8-4793-97CC-693D74F35015}"/>
          </ac:spMkLst>
        </pc:spChg>
        <pc:spChg chg="add del mod">
          <ac:chgData name="Giovanna Melo" userId="96d8cb575939bb1d" providerId="LiveId" clId="{72C983BA-A9B7-4121-BEB6-5C3DA690068D}" dt="2021-04-07T02:37:20.022" v="928"/>
          <ac:spMkLst>
            <pc:docMk/>
            <pc:sldMk cId="4041984132" sldId="266"/>
            <ac:spMk id="69" creationId="{E863D4DF-B3B1-46FD-ADFE-340ABEA57BF0}"/>
          </ac:spMkLst>
        </pc:spChg>
        <pc:spChg chg="add del mod">
          <ac:chgData name="Giovanna Melo" userId="96d8cb575939bb1d" providerId="LiveId" clId="{72C983BA-A9B7-4121-BEB6-5C3DA690068D}" dt="2021-04-07T02:37:20.022" v="928"/>
          <ac:spMkLst>
            <pc:docMk/>
            <pc:sldMk cId="4041984132" sldId="266"/>
            <ac:spMk id="70" creationId="{82E3E3E7-1CFC-42DD-BB73-7BC1DFFEF710}"/>
          </ac:spMkLst>
        </pc:spChg>
        <pc:spChg chg="add del mod">
          <ac:chgData name="Giovanna Melo" userId="96d8cb575939bb1d" providerId="LiveId" clId="{72C983BA-A9B7-4121-BEB6-5C3DA690068D}" dt="2021-04-07T02:37:20.022" v="928"/>
          <ac:spMkLst>
            <pc:docMk/>
            <pc:sldMk cId="4041984132" sldId="266"/>
            <ac:spMk id="71" creationId="{10892EAF-AD07-4A17-B57B-B8B0246B0855}"/>
          </ac:spMkLst>
        </pc:spChg>
        <pc:spChg chg="add del mod">
          <ac:chgData name="Giovanna Melo" userId="96d8cb575939bb1d" providerId="LiveId" clId="{72C983BA-A9B7-4121-BEB6-5C3DA690068D}" dt="2021-04-07T02:37:20.022" v="928"/>
          <ac:spMkLst>
            <pc:docMk/>
            <pc:sldMk cId="4041984132" sldId="266"/>
            <ac:spMk id="72" creationId="{A1AA3ACE-6910-4A00-AF92-30CBEE502AE6}"/>
          </ac:spMkLst>
        </pc:spChg>
        <pc:picChg chg="add del mod">
          <ac:chgData name="Giovanna Melo" userId="96d8cb575939bb1d" providerId="LiveId" clId="{72C983BA-A9B7-4121-BEB6-5C3DA690068D}" dt="2021-04-07T02:09:45.512" v="518" actId="478"/>
          <ac:picMkLst>
            <pc:docMk/>
            <pc:sldMk cId="4041984132" sldId="266"/>
            <ac:picMk id="5" creationId="{E8A30699-5A6B-4010-9219-9A1D014700D9}"/>
          </ac:picMkLst>
        </pc:picChg>
        <pc:picChg chg="add del mod">
          <ac:chgData name="Giovanna Melo" userId="96d8cb575939bb1d" providerId="LiveId" clId="{72C983BA-A9B7-4121-BEB6-5C3DA690068D}" dt="2021-04-07T02:05:32.428" v="478" actId="478"/>
          <ac:picMkLst>
            <pc:docMk/>
            <pc:sldMk cId="4041984132" sldId="266"/>
            <ac:picMk id="8" creationId="{66195A95-8431-41B0-8C1D-2DF18895A242}"/>
          </ac:picMkLst>
        </pc:picChg>
        <pc:picChg chg="add del mod">
          <ac:chgData name="Giovanna Melo" userId="96d8cb575939bb1d" providerId="LiveId" clId="{72C983BA-A9B7-4121-BEB6-5C3DA690068D}" dt="2021-04-07T02:05:32.428" v="478" actId="478"/>
          <ac:picMkLst>
            <pc:docMk/>
            <pc:sldMk cId="4041984132" sldId="266"/>
            <ac:picMk id="10" creationId="{B536460E-B5ED-4B2C-88A7-36CCC0E037EE}"/>
          </ac:picMkLst>
        </pc:picChg>
        <pc:picChg chg="add del mod">
          <ac:chgData name="Giovanna Melo" userId="96d8cb575939bb1d" providerId="LiveId" clId="{72C983BA-A9B7-4121-BEB6-5C3DA690068D}" dt="2021-04-07T02:05:32.428" v="478" actId="478"/>
          <ac:picMkLst>
            <pc:docMk/>
            <pc:sldMk cId="4041984132" sldId="266"/>
            <ac:picMk id="12" creationId="{19CA3FF1-2033-46FB-BC7C-5EA78DFE8A35}"/>
          </ac:picMkLst>
        </pc:picChg>
        <pc:picChg chg="add del mod">
          <ac:chgData name="Giovanna Melo" userId="96d8cb575939bb1d" providerId="LiveId" clId="{72C983BA-A9B7-4121-BEB6-5C3DA690068D}" dt="2021-04-07T02:05:32.428" v="478" actId="478"/>
          <ac:picMkLst>
            <pc:docMk/>
            <pc:sldMk cId="4041984132" sldId="266"/>
            <ac:picMk id="23" creationId="{95D40656-A023-43D0-8F9D-A904673D3882}"/>
          </ac:picMkLst>
        </pc:picChg>
        <pc:picChg chg="add del mod">
          <ac:chgData name="Giovanna Melo" userId="96d8cb575939bb1d" providerId="LiveId" clId="{72C983BA-A9B7-4121-BEB6-5C3DA690068D}" dt="2021-04-07T02:06:01.645" v="489" actId="478"/>
          <ac:picMkLst>
            <pc:docMk/>
            <pc:sldMk cId="4041984132" sldId="266"/>
            <ac:picMk id="33" creationId="{9161F922-A4E8-42D8-B38A-6A127FCDCF17}"/>
          </ac:picMkLst>
        </pc:picChg>
        <pc:picChg chg="del">
          <ac:chgData name="Giovanna Melo" userId="96d8cb575939bb1d" providerId="LiveId" clId="{72C983BA-A9B7-4121-BEB6-5C3DA690068D}" dt="2021-04-07T02:10:51.764" v="528" actId="478"/>
          <ac:picMkLst>
            <pc:docMk/>
            <pc:sldMk cId="4041984132" sldId="266"/>
            <ac:picMk id="34" creationId="{C7B8EB7D-26A9-4961-9026-BC3B7B202BD1}"/>
          </ac:picMkLst>
        </pc:picChg>
        <pc:picChg chg="del mod">
          <ac:chgData name="Giovanna Melo" userId="96d8cb575939bb1d" providerId="LiveId" clId="{72C983BA-A9B7-4121-BEB6-5C3DA690068D}" dt="2021-04-01T03:38:19.622" v="35" actId="478"/>
          <ac:picMkLst>
            <pc:docMk/>
            <pc:sldMk cId="4041984132" sldId="266"/>
            <ac:picMk id="36" creationId="{510F8BD4-3950-4817-AFD8-C9D38FAAA223}"/>
          </ac:picMkLst>
        </pc:picChg>
        <pc:picChg chg="add del mod">
          <ac:chgData name="Giovanna Melo" userId="96d8cb575939bb1d" providerId="LiveId" clId="{72C983BA-A9B7-4121-BEB6-5C3DA690068D}" dt="2021-04-07T02:06:01.645" v="489" actId="478"/>
          <ac:picMkLst>
            <pc:docMk/>
            <pc:sldMk cId="4041984132" sldId="266"/>
            <ac:picMk id="36" creationId="{817AAD66-776D-4582-9CC9-DB7B5691727E}"/>
          </ac:picMkLst>
        </pc:picChg>
        <pc:picChg chg="del">
          <ac:chgData name="Giovanna Melo" userId="96d8cb575939bb1d" providerId="LiveId" clId="{72C983BA-A9B7-4121-BEB6-5C3DA690068D}" dt="2021-04-01T03:42:28.462" v="81" actId="478"/>
          <ac:picMkLst>
            <pc:docMk/>
            <pc:sldMk cId="4041984132" sldId="266"/>
            <ac:picMk id="37" creationId="{D68E985F-2388-47E3-A3C8-791A343E6989}"/>
          </ac:picMkLst>
        </pc:picChg>
        <pc:picChg chg="add del mod">
          <ac:chgData name="Giovanna Melo" userId="96d8cb575939bb1d" providerId="LiveId" clId="{72C983BA-A9B7-4121-BEB6-5C3DA690068D}" dt="2021-04-07T02:06:01.645" v="489" actId="478"/>
          <ac:picMkLst>
            <pc:docMk/>
            <pc:sldMk cId="4041984132" sldId="266"/>
            <ac:picMk id="38" creationId="{9F2A6E73-6DEF-4305-BD4A-FD7097B287D8}"/>
          </ac:picMkLst>
        </pc:picChg>
        <pc:picChg chg="del">
          <ac:chgData name="Giovanna Melo" userId="96d8cb575939bb1d" providerId="LiveId" clId="{72C983BA-A9B7-4121-BEB6-5C3DA690068D}" dt="2021-04-01T03:42:21.038" v="78" actId="478"/>
          <ac:picMkLst>
            <pc:docMk/>
            <pc:sldMk cId="4041984132" sldId="266"/>
            <ac:picMk id="38" creationId="{FC84DBA6-8F99-46E5-BD5A-BD21E950B668}"/>
          </ac:picMkLst>
        </pc:picChg>
        <pc:picChg chg="del">
          <ac:chgData name="Giovanna Melo" userId="96d8cb575939bb1d" providerId="LiveId" clId="{72C983BA-A9B7-4121-BEB6-5C3DA690068D}" dt="2021-04-01T03:42:15.757" v="76" actId="478"/>
          <ac:picMkLst>
            <pc:docMk/>
            <pc:sldMk cId="4041984132" sldId="266"/>
            <ac:picMk id="39" creationId="{FDB88BFF-5B83-4D22-B742-7791B97C55CA}"/>
          </ac:picMkLst>
        </pc:picChg>
        <pc:picChg chg="add del mod">
          <ac:chgData name="Giovanna Melo" userId="96d8cb575939bb1d" providerId="LiveId" clId="{72C983BA-A9B7-4121-BEB6-5C3DA690068D}" dt="2021-04-07T02:09:42.769" v="517" actId="478"/>
          <ac:picMkLst>
            <pc:docMk/>
            <pc:sldMk cId="4041984132" sldId="266"/>
            <ac:picMk id="40" creationId="{111D1277-0FA7-4AD5-82CE-98FAA3D7E1CD}"/>
          </ac:picMkLst>
        </pc:picChg>
        <pc:picChg chg="mod">
          <ac:chgData name="Giovanna Melo" userId="96d8cb575939bb1d" providerId="LiveId" clId="{72C983BA-A9B7-4121-BEB6-5C3DA690068D}" dt="2021-04-07T02:21:31.202" v="611" actId="1076"/>
          <ac:picMkLst>
            <pc:docMk/>
            <pc:sldMk cId="4041984132" sldId="266"/>
            <ac:picMk id="41" creationId="{C86CEBD5-AEBE-4352-9F9E-83A2335FF05B}"/>
          </ac:picMkLst>
        </pc:picChg>
        <pc:picChg chg="add del mod">
          <ac:chgData name="Giovanna Melo" userId="96d8cb575939bb1d" providerId="LiveId" clId="{72C983BA-A9B7-4121-BEB6-5C3DA690068D}" dt="2021-04-07T02:09:26.144" v="515" actId="478"/>
          <ac:picMkLst>
            <pc:docMk/>
            <pc:sldMk cId="4041984132" sldId="266"/>
            <ac:picMk id="44" creationId="{B7B3FD49-A368-4BCA-B613-0090D39994AE}"/>
          </ac:picMkLst>
        </pc:picChg>
        <pc:picChg chg="del mod">
          <ac:chgData name="Giovanna Melo" userId="96d8cb575939bb1d" providerId="LiveId" clId="{72C983BA-A9B7-4121-BEB6-5C3DA690068D}" dt="2021-04-01T03:42:18.442" v="77" actId="478"/>
          <ac:picMkLst>
            <pc:docMk/>
            <pc:sldMk cId="4041984132" sldId="266"/>
            <ac:picMk id="185" creationId="{A903F1D8-8E79-4FE3-B7EF-010717461B2F}"/>
          </ac:picMkLst>
        </pc:picChg>
        <pc:picChg chg="del">
          <ac:chgData name="Giovanna Melo" userId="96d8cb575939bb1d" providerId="LiveId" clId="{72C983BA-A9B7-4121-BEB6-5C3DA690068D}" dt="2021-04-01T03:35:36.279" v="6" actId="478"/>
          <ac:picMkLst>
            <pc:docMk/>
            <pc:sldMk cId="4041984132" sldId="266"/>
            <ac:picMk id="189" creationId="{76C64012-5BD3-4763-9440-1E6618ABFA17}"/>
          </ac:picMkLst>
        </pc:picChg>
        <pc:picChg chg="del">
          <ac:chgData name="Giovanna Melo" userId="96d8cb575939bb1d" providerId="LiveId" clId="{72C983BA-A9B7-4121-BEB6-5C3DA690068D}" dt="2021-04-01T03:35:38.497" v="7" actId="478"/>
          <ac:picMkLst>
            <pc:docMk/>
            <pc:sldMk cId="4041984132" sldId="266"/>
            <ac:picMk id="191" creationId="{9AD3B094-68D9-45E1-A063-50FBDACE51E7}"/>
          </ac:picMkLst>
        </pc:picChg>
        <pc:cxnChg chg="add del mod">
          <ac:chgData name="Giovanna Melo" userId="96d8cb575939bb1d" providerId="LiveId" clId="{72C983BA-A9B7-4121-BEB6-5C3DA690068D}" dt="2021-04-01T03:39:43.398" v="56" actId="478"/>
          <ac:cxnSpMkLst>
            <pc:docMk/>
            <pc:sldMk cId="4041984132" sldId="266"/>
            <ac:cxnSpMk id="6" creationId="{04C702CD-CFFF-48F8-BBB4-12C3139EB6D7}"/>
          </ac:cxnSpMkLst>
        </pc:cxnChg>
        <pc:cxnChg chg="del">
          <ac:chgData name="Giovanna Melo" userId="96d8cb575939bb1d" providerId="LiveId" clId="{72C983BA-A9B7-4121-BEB6-5C3DA690068D}" dt="2021-04-07T02:01:16.339" v="456" actId="478"/>
          <ac:cxnSpMkLst>
            <pc:docMk/>
            <pc:sldMk cId="4041984132" sldId="266"/>
            <ac:cxnSpMk id="19" creationId="{9670C4E3-9FEE-4A92-BA72-FB7DF0CC0CC3}"/>
          </ac:cxnSpMkLst>
        </pc:cxnChg>
        <pc:cxnChg chg="del">
          <ac:chgData name="Giovanna Melo" userId="96d8cb575939bb1d" providerId="LiveId" clId="{72C983BA-A9B7-4121-BEB6-5C3DA690068D}" dt="2021-04-07T02:01:00.549" v="452" actId="478"/>
          <ac:cxnSpMkLst>
            <pc:docMk/>
            <pc:sldMk cId="4041984132" sldId="266"/>
            <ac:cxnSpMk id="21" creationId="{FC9B9DF3-9F53-451D-BDB7-7929A8487BF2}"/>
          </ac:cxnSpMkLst>
        </pc:cxnChg>
        <pc:cxnChg chg="del">
          <ac:chgData name="Giovanna Melo" userId="96d8cb575939bb1d" providerId="LiveId" clId="{72C983BA-A9B7-4121-BEB6-5C3DA690068D}" dt="2021-04-07T02:01:00.549" v="452" actId="478"/>
          <ac:cxnSpMkLst>
            <pc:docMk/>
            <pc:sldMk cId="4041984132" sldId="266"/>
            <ac:cxnSpMk id="25" creationId="{D79E2E7B-FA76-4FEC-8D6D-B59B0BF653C0}"/>
          </ac:cxnSpMkLst>
        </pc:cxnChg>
        <pc:cxnChg chg="del">
          <ac:chgData name="Giovanna Melo" userId="96d8cb575939bb1d" providerId="LiveId" clId="{72C983BA-A9B7-4121-BEB6-5C3DA690068D}" dt="2021-04-07T02:01:00.549" v="452" actId="478"/>
          <ac:cxnSpMkLst>
            <pc:docMk/>
            <pc:sldMk cId="4041984132" sldId="266"/>
            <ac:cxnSpMk id="27" creationId="{2DEC2CDE-2F3E-448F-AD8A-A2B019616B62}"/>
          </ac:cxnSpMkLst>
        </pc:cxnChg>
        <pc:cxnChg chg="del mod">
          <ac:chgData name="Giovanna Melo" userId="96d8cb575939bb1d" providerId="LiveId" clId="{72C983BA-A9B7-4121-BEB6-5C3DA690068D}" dt="2021-04-07T02:01:00.549" v="452" actId="478"/>
          <ac:cxnSpMkLst>
            <pc:docMk/>
            <pc:sldMk cId="4041984132" sldId="266"/>
            <ac:cxnSpMk id="29" creationId="{C9FA3504-AF3A-49DF-9138-1187CF8F8C9C}"/>
          </ac:cxnSpMkLst>
        </pc:cxnChg>
        <pc:cxnChg chg="del">
          <ac:chgData name="Giovanna Melo" userId="96d8cb575939bb1d" providerId="LiveId" clId="{72C983BA-A9B7-4121-BEB6-5C3DA690068D}" dt="2021-04-07T02:01:00.549" v="452" actId="478"/>
          <ac:cxnSpMkLst>
            <pc:docMk/>
            <pc:sldMk cId="4041984132" sldId="266"/>
            <ac:cxnSpMk id="31" creationId="{36D69B4E-9C84-4041-B088-6D249BAB29B5}"/>
          </ac:cxnSpMkLst>
        </pc:cxnChg>
      </pc:sldChg>
      <pc:sldChg chg="addSp delSp modSp mod setBg delAnim modAnim setClrOvrMap">
        <pc:chgData name="Giovanna Melo" userId="96d8cb575939bb1d" providerId="LiveId" clId="{72C983BA-A9B7-4121-BEB6-5C3DA690068D}" dt="2021-04-07T02:25:04.411" v="642" actId="2711"/>
        <pc:sldMkLst>
          <pc:docMk/>
          <pc:sldMk cId="16003175" sldId="271"/>
        </pc:sldMkLst>
        <pc:spChg chg="del mod topLvl">
          <ac:chgData name="Giovanna Melo" userId="96d8cb575939bb1d" providerId="LiveId" clId="{72C983BA-A9B7-4121-BEB6-5C3DA690068D}" dt="2021-04-01T03:49:38.172" v="136" actId="478"/>
          <ac:spMkLst>
            <pc:docMk/>
            <pc:sldMk cId="16003175" sldId="271"/>
            <ac:spMk id="4" creationId="{72740D01-38D9-43F9-9419-FE6C76DE8E11}"/>
          </ac:spMkLst>
        </pc:spChg>
        <pc:spChg chg="del mod">
          <ac:chgData name="Giovanna Melo" userId="96d8cb575939bb1d" providerId="LiveId" clId="{72C983BA-A9B7-4121-BEB6-5C3DA690068D}" dt="2021-04-01T03:47:38.057" v="115" actId="478"/>
          <ac:spMkLst>
            <pc:docMk/>
            <pc:sldMk cId="16003175" sldId="271"/>
            <ac:spMk id="5" creationId="{13515B6C-3A94-4BBD-9075-9D90360E47EB}"/>
          </ac:spMkLst>
        </pc:spChg>
        <pc:spChg chg="add del mod">
          <ac:chgData name="Giovanna Melo" userId="96d8cb575939bb1d" providerId="LiveId" clId="{72C983BA-A9B7-4121-BEB6-5C3DA690068D}" dt="2021-04-07T01:52:14.303" v="288" actId="478"/>
          <ac:spMkLst>
            <pc:docMk/>
            <pc:sldMk cId="16003175" sldId="271"/>
            <ac:spMk id="10" creationId="{FAA141EA-2849-4274-9BF4-DA82AAD53085}"/>
          </ac:spMkLst>
        </pc:spChg>
        <pc:spChg chg="mod">
          <ac:chgData name="Giovanna Melo" userId="96d8cb575939bb1d" providerId="LiveId" clId="{72C983BA-A9B7-4121-BEB6-5C3DA690068D}" dt="2021-04-01T03:48:19.923" v="124" actId="164"/>
          <ac:spMkLst>
            <pc:docMk/>
            <pc:sldMk cId="16003175" sldId="271"/>
            <ac:spMk id="11" creationId="{BA0FCC90-71AC-435B-BE16-B5D8D0190C08}"/>
          </ac:spMkLst>
        </pc:spChg>
        <pc:spChg chg="add del mod">
          <ac:chgData name="Giovanna Melo" userId="96d8cb575939bb1d" providerId="LiveId" clId="{72C983BA-A9B7-4121-BEB6-5C3DA690068D}" dt="2021-04-07T01:58:09.093" v="414" actId="478"/>
          <ac:spMkLst>
            <pc:docMk/>
            <pc:sldMk cId="16003175" sldId="271"/>
            <ac:spMk id="13" creationId="{8B5F3AB9-A569-4BE5-A330-B9A55249E36F}"/>
          </ac:spMkLst>
        </pc:spChg>
        <pc:spChg chg="add del mod">
          <ac:chgData name="Giovanna Melo" userId="96d8cb575939bb1d" providerId="LiveId" clId="{72C983BA-A9B7-4121-BEB6-5C3DA690068D}" dt="2021-04-07T01:58:15.697" v="415" actId="478"/>
          <ac:spMkLst>
            <pc:docMk/>
            <pc:sldMk cId="16003175" sldId="271"/>
            <ac:spMk id="14" creationId="{65955DBE-C50C-4F63-A979-F0B264024908}"/>
          </ac:spMkLst>
        </pc:spChg>
        <pc:spChg chg="del mod topLvl">
          <ac:chgData name="Giovanna Melo" userId="96d8cb575939bb1d" providerId="LiveId" clId="{72C983BA-A9B7-4121-BEB6-5C3DA690068D}" dt="2021-04-01T03:50:31.084" v="137" actId="478"/>
          <ac:spMkLst>
            <pc:docMk/>
            <pc:sldMk cId="16003175" sldId="271"/>
            <ac:spMk id="15" creationId="{72801753-7352-4499-83AA-7E37C496C997}"/>
          </ac:spMkLst>
        </pc:spChg>
        <pc:spChg chg="add del mod">
          <ac:chgData name="Giovanna Melo" userId="96d8cb575939bb1d" providerId="LiveId" clId="{72C983BA-A9B7-4121-BEB6-5C3DA690068D}" dt="2021-04-07T01:58:20.182" v="417" actId="478"/>
          <ac:spMkLst>
            <pc:docMk/>
            <pc:sldMk cId="16003175" sldId="271"/>
            <ac:spMk id="15" creationId="{DCF43881-C4F6-4033-927F-7A6CE7160A84}"/>
          </ac:spMkLst>
        </pc:spChg>
        <pc:spChg chg="add del mod">
          <ac:chgData name="Giovanna Melo" userId="96d8cb575939bb1d" providerId="LiveId" clId="{72C983BA-A9B7-4121-BEB6-5C3DA690068D}" dt="2021-04-07T01:58:18.102" v="416" actId="478"/>
          <ac:spMkLst>
            <pc:docMk/>
            <pc:sldMk cId="16003175" sldId="271"/>
            <ac:spMk id="16" creationId="{E45434BE-2F87-4337-80BB-BEDFF032F0DF}"/>
          </ac:spMkLst>
        </pc:spChg>
        <pc:spChg chg="del mod">
          <ac:chgData name="Giovanna Melo" userId="96d8cb575939bb1d" providerId="LiveId" clId="{72C983BA-A9B7-4121-BEB6-5C3DA690068D}" dt="2021-04-01T03:47:40.760" v="116" actId="478"/>
          <ac:spMkLst>
            <pc:docMk/>
            <pc:sldMk cId="16003175" sldId="271"/>
            <ac:spMk id="17" creationId="{6E62E9AD-B767-46EA-B6C0-12616D73976F}"/>
          </ac:spMkLst>
        </pc:spChg>
        <pc:spChg chg="add mod ord">
          <ac:chgData name="Giovanna Melo" userId="96d8cb575939bb1d" providerId="LiveId" clId="{72C983BA-A9B7-4121-BEB6-5C3DA690068D}" dt="2021-04-07T02:25:04.411" v="642" actId="2711"/>
          <ac:spMkLst>
            <pc:docMk/>
            <pc:sldMk cId="16003175" sldId="271"/>
            <ac:spMk id="17" creationId="{F225DC9B-97F0-4F7F-8163-801FD01F5D24}"/>
          </ac:spMkLst>
        </pc:spChg>
        <pc:spChg chg="add mod ord">
          <ac:chgData name="Giovanna Melo" userId="96d8cb575939bb1d" providerId="LiveId" clId="{72C983BA-A9B7-4121-BEB6-5C3DA690068D}" dt="2021-04-07T02:00:18.497" v="446" actId="1076"/>
          <ac:spMkLst>
            <pc:docMk/>
            <pc:sldMk cId="16003175" sldId="271"/>
            <ac:spMk id="19" creationId="{4B369B51-E5AB-4C36-A66C-E40C288FB398}"/>
          </ac:spMkLst>
        </pc:spChg>
        <pc:spChg chg="del mod topLvl">
          <ac:chgData name="Giovanna Melo" userId="96d8cb575939bb1d" providerId="LiveId" clId="{72C983BA-A9B7-4121-BEB6-5C3DA690068D}" dt="2021-04-01T03:50:49.921" v="142" actId="478"/>
          <ac:spMkLst>
            <pc:docMk/>
            <pc:sldMk cId="16003175" sldId="271"/>
            <ac:spMk id="20" creationId="{A39428B4-22E8-4585-AE21-89295E459091}"/>
          </ac:spMkLst>
        </pc:spChg>
        <pc:spChg chg="del mod topLvl">
          <ac:chgData name="Giovanna Melo" userId="96d8cb575939bb1d" providerId="LiveId" clId="{72C983BA-A9B7-4121-BEB6-5C3DA690068D}" dt="2021-04-01T03:50:46.661" v="141" actId="478"/>
          <ac:spMkLst>
            <pc:docMk/>
            <pc:sldMk cId="16003175" sldId="271"/>
            <ac:spMk id="23" creationId="{195A305F-DC97-4061-A505-BFFC17A2DE9C}"/>
          </ac:spMkLst>
        </pc:spChg>
        <pc:spChg chg="add">
          <ac:chgData name="Giovanna Melo" userId="96d8cb575939bb1d" providerId="LiveId" clId="{72C983BA-A9B7-4121-BEB6-5C3DA690068D}" dt="2021-04-07T01:58:53.321" v="423" actId="26606"/>
          <ac:spMkLst>
            <pc:docMk/>
            <pc:sldMk cId="16003175" sldId="271"/>
            <ac:spMk id="25" creationId="{96EEF187-8434-4B76-BE40-006EEBB263CF}"/>
          </ac:spMkLst>
        </pc:spChg>
        <pc:spChg chg="add">
          <ac:chgData name="Giovanna Melo" userId="96d8cb575939bb1d" providerId="LiveId" clId="{72C983BA-A9B7-4121-BEB6-5C3DA690068D}" dt="2021-04-07T01:58:53.321" v="423" actId="26606"/>
          <ac:spMkLst>
            <pc:docMk/>
            <pc:sldMk cId="16003175" sldId="271"/>
            <ac:spMk id="28" creationId="{681CD866-52B5-4280-A92B-56BDFD1E9A12}"/>
          </ac:spMkLst>
        </pc:spChg>
        <pc:spChg chg="mod">
          <ac:chgData name="Giovanna Melo" userId="96d8cb575939bb1d" providerId="LiveId" clId="{72C983BA-A9B7-4121-BEB6-5C3DA690068D}" dt="2021-04-01T03:48:19.923" v="124" actId="164"/>
          <ac:spMkLst>
            <pc:docMk/>
            <pc:sldMk cId="16003175" sldId="271"/>
            <ac:spMk id="30" creationId="{82D280F7-D161-40D7-B563-FFD464D0E2C3}"/>
          </ac:spMkLst>
        </pc:spChg>
        <pc:grpChg chg="add del mod">
          <ac:chgData name="Giovanna Melo" userId="96d8cb575939bb1d" providerId="LiveId" clId="{72C983BA-A9B7-4121-BEB6-5C3DA690068D}" dt="2021-04-01T03:49:18.120" v="133" actId="165"/>
          <ac:grpSpMkLst>
            <pc:docMk/>
            <pc:sldMk cId="16003175" sldId="271"/>
            <ac:grpSpMk id="2" creationId="{E5A5DFE6-FD6B-4B7B-9E08-4AB02394E70C}"/>
          </ac:grpSpMkLst>
        </pc:grpChg>
        <pc:grpChg chg="add del mod ord">
          <ac:chgData name="Giovanna Melo" userId="96d8cb575939bb1d" providerId="LiveId" clId="{72C983BA-A9B7-4121-BEB6-5C3DA690068D}" dt="2021-04-01T03:49:33.641" v="135" actId="478"/>
          <ac:grpSpMkLst>
            <pc:docMk/>
            <pc:sldMk cId="16003175" sldId="271"/>
            <ac:grpSpMk id="3" creationId="{1DC5F1D1-16BB-4730-82D0-0159AFB78103}"/>
          </ac:grpSpMkLst>
        </pc:grpChg>
        <pc:picChg chg="add del mod">
          <ac:chgData name="Giovanna Melo" userId="96d8cb575939bb1d" providerId="LiveId" clId="{72C983BA-A9B7-4121-BEB6-5C3DA690068D}" dt="2021-04-01T03:54:14.850" v="147" actId="478"/>
          <ac:picMkLst>
            <pc:docMk/>
            <pc:sldMk cId="16003175" sldId="271"/>
            <ac:picMk id="7" creationId="{B3D248D9-4514-412D-B249-E4CDCDE33636}"/>
          </ac:picMkLst>
        </pc:picChg>
        <pc:picChg chg="add del mod">
          <ac:chgData name="Giovanna Melo" userId="96d8cb575939bb1d" providerId="LiveId" clId="{72C983BA-A9B7-4121-BEB6-5C3DA690068D}" dt="2021-04-07T01:52:09.419" v="287" actId="478"/>
          <ac:picMkLst>
            <pc:docMk/>
            <pc:sldMk cId="16003175" sldId="271"/>
            <ac:picMk id="9" creationId="{B31B671B-5C20-4055-AD7F-754D39312FC0}"/>
          </ac:picMkLst>
        </pc:picChg>
        <pc:picChg chg="add del mod">
          <ac:chgData name="Giovanna Melo" userId="96d8cb575939bb1d" providerId="LiveId" clId="{72C983BA-A9B7-4121-BEB6-5C3DA690068D}" dt="2021-04-07T01:58:47.539" v="422" actId="478"/>
          <ac:picMkLst>
            <pc:docMk/>
            <pc:sldMk cId="16003175" sldId="271"/>
            <ac:picMk id="11" creationId="{21F99AB5-B553-4B36-944D-7E927D59B17D}"/>
          </ac:picMkLst>
        </pc:picChg>
        <pc:picChg chg="add del mod">
          <ac:chgData name="Giovanna Melo" userId="96d8cb575939bb1d" providerId="LiveId" clId="{72C983BA-A9B7-4121-BEB6-5C3DA690068D}" dt="2021-04-07T01:58:36.656" v="418" actId="478"/>
          <ac:picMkLst>
            <pc:docMk/>
            <pc:sldMk cId="16003175" sldId="271"/>
            <ac:picMk id="12" creationId="{7B311211-E700-4350-A7BB-4D3B12CD07A2}"/>
          </ac:picMkLst>
        </pc:picChg>
        <pc:picChg chg="del mod">
          <ac:chgData name="Giovanna Melo" userId="96d8cb575939bb1d" providerId="LiveId" clId="{72C983BA-A9B7-4121-BEB6-5C3DA690068D}" dt="2021-04-07T01:52:56.253" v="289" actId="478"/>
          <ac:picMkLst>
            <pc:docMk/>
            <pc:sldMk cId="16003175" sldId="271"/>
            <ac:picMk id="18" creationId="{698B2B89-C6FE-4A3C-AE03-56C93B9F03C0}"/>
          </ac:picMkLst>
        </pc:picChg>
        <pc:picChg chg="add del mod">
          <ac:chgData name="Giovanna Melo" userId="96d8cb575939bb1d" providerId="LiveId" clId="{72C983BA-A9B7-4121-BEB6-5C3DA690068D}" dt="2021-04-07T01:58:39.266" v="419" actId="478"/>
          <ac:picMkLst>
            <pc:docMk/>
            <pc:sldMk cId="16003175" sldId="271"/>
            <ac:picMk id="20" creationId="{59C9493C-A7DD-4F3B-9423-92F35D4181AD}"/>
          </ac:picMkLst>
        </pc:picChg>
        <pc:picChg chg="add del mod">
          <ac:chgData name="Giovanna Melo" userId="96d8cb575939bb1d" providerId="LiveId" clId="{72C983BA-A9B7-4121-BEB6-5C3DA690068D}" dt="2021-04-07T01:58:43.248" v="420" actId="478"/>
          <ac:picMkLst>
            <pc:docMk/>
            <pc:sldMk cId="16003175" sldId="271"/>
            <ac:picMk id="21" creationId="{0FF4818F-7625-45F7-9FBD-6CA3EA9668D3}"/>
          </ac:picMkLst>
        </pc:picChg>
        <pc:picChg chg="add mod">
          <ac:chgData name="Giovanna Melo" userId="96d8cb575939bb1d" providerId="LiveId" clId="{72C983BA-A9B7-4121-BEB6-5C3DA690068D}" dt="2021-04-07T02:11:39.125" v="533" actId="1076"/>
          <ac:picMkLst>
            <pc:docMk/>
            <pc:sldMk cId="16003175" sldId="271"/>
            <ac:picMk id="22" creationId="{0586BB26-70F3-4636-A3EA-96C15DEFFCD0}"/>
          </ac:picMkLst>
        </pc:picChg>
        <pc:picChg chg="add del mod">
          <ac:chgData name="Giovanna Melo" userId="96d8cb575939bb1d" providerId="LiveId" clId="{72C983BA-A9B7-4121-BEB6-5C3DA690068D}" dt="2021-04-07T01:59:02.424" v="426" actId="478"/>
          <ac:picMkLst>
            <pc:docMk/>
            <pc:sldMk cId="16003175" sldId="271"/>
            <ac:picMk id="23" creationId="{7F1B3212-7876-4CDB-92F2-7CD76F377A76}"/>
          </ac:picMkLst>
        </pc:picChg>
        <pc:picChg chg="add mod">
          <ac:chgData name="Giovanna Melo" userId="96d8cb575939bb1d" providerId="LiveId" clId="{72C983BA-A9B7-4121-BEB6-5C3DA690068D}" dt="2021-04-07T01:59:50.995" v="439" actId="1076"/>
          <ac:picMkLst>
            <pc:docMk/>
            <pc:sldMk cId="16003175" sldId="271"/>
            <ac:picMk id="24" creationId="{A2DC47C5-555D-4D6A-AAE6-EC7348F8838D}"/>
          </ac:picMkLst>
        </pc:picChg>
        <pc:picChg chg="del mod topLvl">
          <ac:chgData name="Giovanna Melo" userId="96d8cb575939bb1d" providerId="LiveId" clId="{72C983BA-A9B7-4121-BEB6-5C3DA690068D}" dt="2021-04-07T01:52:04.504" v="286" actId="478"/>
          <ac:picMkLst>
            <pc:docMk/>
            <pc:sldMk cId="16003175" sldId="271"/>
            <ac:picMk id="27" creationId="{44C9ACB4-2767-4AEC-AE17-2F949AF342D4}"/>
          </ac:picMkLst>
        </pc:picChg>
        <pc:picChg chg="del mod topLvl">
          <ac:chgData name="Giovanna Melo" userId="96d8cb575939bb1d" providerId="LiveId" clId="{72C983BA-A9B7-4121-BEB6-5C3DA690068D}" dt="2021-04-07T01:52:04.504" v="286" actId="478"/>
          <ac:picMkLst>
            <pc:docMk/>
            <pc:sldMk cId="16003175" sldId="271"/>
            <ac:picMk id="29" creationId="{ED98182F-485B-465B-B061-06587A73C352}"/>
          </ac:picMkLst>
        </pc:picChg>
        <pc:picChg chg="del mod">
          <ac:chgData name="Giovanna Melo" userId="96d8cb575939bb1d" providerId="LiveId" clId="{72C983BA-A9B7-4121-BEB6-5C3DA690068D}" dt="2021-04-01T03:46:09.547" v="98" actId="478"/>
          <ac:picMkLst>
            <pc:docMk/>
            <pc:sldMk cId="16003175" sldId="271"/>
            <ac:picMk id="32" creationId="{DD743487-F0CA-444C-B1D1-700EEF02708C}"/>
          </ac:picMkLst>
        </pc:picChg>
        <pc:picChg chg="del">
          <ac:chgData name="Giovanna Melo" userId="96d8cb575939bb1d" providerId="LiveId" clId="{72C983BA-A9B7-4121-BEB6-5C3DA690068D}" dt="2021-04-01T03:44:41.898" v="87" actId="478"/>
          <ac:picMkLst>
            <pc:docMk/>
            <pc:sldMk cId="16003175" sldId="271"/>
            <ac:picMk id="34" creationId="{D4D9C869-0C34-4CEE-9628-EAB7250585DC}"/>
          </ac:picMkLst>
        </pc:picChg>
        <pc:picChg chg="del mod topLvl">
          <ac:chgData name="Giovanna Melo" userId="96d8cb575939bb1d" providerId="LiveId" clId="{72C983BA-A9B7-4121-BEB6-5C3DA690068D}" dt="2021-04-07T01:52:04.504" v="286" actId="478"/>
          <ac:picMkLst>
            <pc:docMk/>
            <pc:sldMk cId="16003175" sldId="271"/>
            <ac:picMk id="189" creationId="{76C64012-5BD3-4763-9440-1E6618ABFA17}"/>
          </ac:picMkLst>
        </pc:picChg>
        <pc:picChg chg="del mod topLvl">
          <ac:chgData name="Giovanna Melo" userId="96d8cb575939bb1d" providerId="LiveId" clId="{72C983BA-A9B7-4121-BEB6-5C3DA690068D}" dt="2021-04-07T01:52:04.504" v="286" actId="478"/>
          <ac:picMkLst>
            <pc:docMk/>
            <pc:sldMk cId="16003175" sldId="271"/>
            <ac:picMk id="191" creationId="{9AD3B094-68D9-45E1-A063-50FBDACE51E7}"/>
          </ac:picMkLst>
        </pc:picChg>
      </pc:sldChg>
      <pc:sldChg chg="addSp delSp modSp add del mod setBg modClrScheme addAnim delAnim modAnim chgLayout">
        <pc:chgData name="Giovanna Melo" userId="96d8cb575939bb1d" providerId="LiveId" clId="{72C983BA-A9B7-4121-BEB6-5C3DA690068D}" dt="2021-04-07T03:05:48.709" v="1244" actId="207"/>
        <pc:sldMkLst>
          <pc:docMk/>
          <pc:sldMk cId="1037149133" sldId="284"/>
        </pc:sldMkLst>
        <pc:spChg chg="add del mod ord">
          <ac:chgData name="Giovanna Melo" userId="96d8cb575939bb1d" providerId="LiveId" clId="{72C983BA-A9B7-4121-BEB6-5C3DA690068D}" dt="2021-04-07T02:40:57.451" v="954" actId="478"/>
          <ac:spMkLst>
            <pc:docMk/>
            <pc:sldMk cId="1037149133" sldId="284"/>
            <ac:spMk id="2" creationId="{7A55FA38-4148-4D78-8200-E248CF9E0967}"/>
          </ac:spMkLst>
        </pc:spChg>
        <pc:spChg chg="add del mod ord">
          <ac:chgData name="Giovanna Melo" userId="96d8cb575939bb1d" providerId="LiveId" clId="{72C983BA-A9B7-4121-BEB6-5C3DA690068D}" dt="2021-04-07T02:42:16.512" v="992" actId="478"/>
          <ac:spMkLst>
            <pc:docMk/>
            <pc:sldMk cId="1037149133" sldId="284"/>
            <ac:spMk id="3" creationId="{685F74B1-CBA4-4302-A3E1-C043724C7030}"/>
          </ac:spMkLst>
        </pc:spChg>
        <pc:spChg chg="del mod">
          <ac:chgData name="Giovanna Melo" userId="96d8cb575939bb1d" providerId="LiveId" clId="{72C983BA-A9B7-4121-BEB6-5C3DA690068D}" dt="2021-04-07T02:35:26.476" v="914" actId="478"/>
          <ac:spMkLst>
            <pc:docMk/>
            <pc:sldMk cId="1037149133" sldId="284"/>
            <ac:spMk id="4" creationId="{55BA5AE9-297B-45A2-AFCB-BDB4C3D0BF72}"/>
          </ac:spMkLst>
        </pc:spChg>
        <pc:spChg chg="del">
          <ac:chgData name="Giovanna Melo" userId="96d8cb575939bb1d" providerId="LiveId" clId="{72C983BA-A9B7-4121-BEB6-5C3DA690068D}" dt="2021-04-07T02:35:32.318" v="916" actId="478"/>
          <ac:spMkLst>
            <pc:docMk/>
            <pc:sldMk cId="1037149133" sldId="284"/>
            <ac:spMk id="5" creationId="{F1367563-7194-4549-989A-590A7F4C9DD6}"/>
          </ac:spMkLst>
        </pc:spChg>
        <pc:spChg chg="del">
          <ac:chgData name="Giovanna Melo" userId="96d8cb575939bb1d" providerId="LiveId" clId="{72C983BA-A9B7-4121-BEB6-5C3DA690068D}" dt="2021-04-07T02:35:36.911" v="918" actId="478"/>
          <ac:spMkLst>
            <pc:docMk/>
            <pc:sldMk cId="1037149133" sldId="284"/>
            <ac:spMk id="6" creationId="{57BD0AC2-23BA-447A-A58A-732149852315}"/>
          </ac:spMkLst>
        </pc:spChg>
        <pc:spChg chg="add del mod ord">
          <ac:chgData name="Giovanna Melo" userId="96d8cb575939bb1d" providerId="LiveId" clId="{72C983BA-A9B7-4121-BEB6-5C3DA690068D}" dt="2021-04-07T02:49:57.031" v="1065" actId="478"/>
          <ac:spMkLst>
            <pc:docMk/>
            <pc:sldMk cId="1037149133" sldId="284"/>
            <ac:spMk id="7" creationId="{1E6CC8C3-0F2B-4527-88B6-A87B72744AEB}"/>
          </ac:spMkLst>
        </pc:spChg>
        <pc:spChg chg="del">
          <ac:chgData name="Giovanna Melo" userId="96d8cb575939bb1d" providerId="LiveId" clId="{72C983BA-A9B7-4121-BEB6-5C3DA690068D}" dt="2021-04-07T02:35:28.470" v="915" actId="478"/>
          <ac:spMkLst>
            <pc:docMk/>
            <pc:sldMk cId="1037149133" sldId="284"/>
            <ac:spMk id="10" creationId="{88A52235-CB47-426A-B7B0-6CC4104B43F2}"/>
          </ac:spMkLst>
        </pc:spChg>
        <pc:spChg chg="del mod">
          <ac:chgData name="Giovanna Melo" userId="96d8cb575939bb1d" providerId="LiveId" clId="{72C983BA-A9B7-4121-BEB6-5C3DA690068D}" dt="2021-04-07T02:42:21.288" v="994" actId="478"/>
          <ac:spMkLst>
            <pc:docMk/>
            <pc:sldMk cId="1037149133" sldId="284"/>
            <ac:spMk id="11" creationId="{525D61FE-B9CF-4871-A235-6266420C7413}"/>
          </ac:spMkLst>
        </pc:spChg>
        <pc:spChg chg="add del mod">
          <ac:chgData name="Giovanna Melo" userId="96d8cb575939bb1d" providerId="LiveId" clId="{72C983BA-A9B7-4121-BEB6-5C3DA690068D}" dt="2021-04-07T02:42:52.742" v="999" actId="478"/>
          <ac:spMkLst>
            <pc:docMk/>
            <pc:sldMk cId="1037149133" sldId="284"/>
            <ac:spMk id="12" creationId="{9E9B699E-769F-4222-92B5-6BFBC5A66272}"/>
          </ac:spMkLst>
        </pc:spChg>
        <pc:spChg chg="del">
          <ac:chgData name="Giovanna Melo" userId="96d8cb575939bb1d" providerId="LiveId" clId="{72C983BA-A9B7-4121-BEB6-5C3DA690068D}" dt="2021-04-07T02:35:48.928" v="922" actId="478"/>
          <ac:spMkLst>
            <pc:docMk/>
            <pc:sldMk cId="1037149133" sldId="284"/>
            <ac:spMk id="14" creationId="{6CFF88FF-F859-400B-9FE3-BB1F92BF2B5D}"/>
          </ac:spMkLst>
        </pc:spChg>
        <pc:spChg chg="del">
          <ac:chgData name="Giovanna Melo" userId="96d8cb575939bb1d" providerId="LiveId" clId="{72C983BA-A9B7-4121-BEB6-5C3DA690068D}" dt="2021-04-07T02:35:51.339" v="923" actId="478"/>
          <ac:spMkLst>
            <pc:docMk/>
            <pc:sldMk cId="1037149133" sldId="284"/>
            <ac:spMk id="18" creationId="{68921010-F251-4DAA-B87D-027A75279BD8}"/>
          </ac:spMkLst>
        </pc:spChg>
        <pc:spChg chg="add del mod">
          <ac:chgData name="Giovanna Melo" userId="96d8cb575939bb1d" providerId="LiveId" clId="{72C983BA-A9B7-4121-BEB6-5C3DA690068D}" dt="2021-04-07T02:42:12.286" v="991" actId="478"/>
          <ac:spMkLst>
            <pc:docMk/>
            <pc:sldMk cId="1037149133" sldId="284"/>
            <ac:spMk id="20" creationId="{00CDD4CC-52A8-444B-8F8E-FC6774BE4D91}"/>
          </ac:spMkLst>
        </pc:spChg>
        <pc:spChg chg="add mod">
          <ac:chgData name="Giovanna Melo" userId="96d8cb575939bb1d" providerId="LiveId" clId="{72C983BA-A9B7-4121-BEB6-5C3DA690068D}" dt="2021-04-07T02:42:39.922" v="998" actId="1076"/>
          <ac:spMkLst>
            <pc:docMk/>
            <pc:sldMk cId="1037149133" sldId="284"/>
            <ac:spMk id="21" creationId="{930FFA31-8080-4780-A783-5EAF3A2E3B16}"/>
          </ac:spMkLst>
        </pc:spChg>
        <pc:spChg chg="add del mod">
          <ac:chgData name="Giovanna Melo" userId="96d8cb575939bb1d" providerId="LiveId" clId="{72C983BA-A9B7-4121-BEB6-5C3DA690068D}" dt="2021-04-07T02:42:09.882" v="990"/>
          <ac:spMkLst>
            <pc:docMk/>
            <pc:sldMk cId="1037149133" sldId="284"/>
            <ac:spMk id="23" creationId="{68384AE8-BF0B-47E5-A2EB-5B7A13CF8AF3}"/>
          </ac:spMkLst>
        </pc:spChg>
        <pc:spChg chg="add mod">
          <ac:chgData name="Giovanna Melo" userId="96d8cb575939bb1d" providerId="LiveId" clId="{72C983BA-A9B7-4121-BEB6-5C3DA690068D}" dt="2021-04-07T03:05:48.709" v="1244" actId="207"/>
          <ac:spMkLst>
            <pc:docMk/>
            <pc:sldMk cId="1037149133" sldId="284"/>
            <ac:spMk id="28" creationId="{8345C2D8-22FC-4C66-AFF8-2767BA97657C}"/>
          </ac:spMkLst>
        </pc:spChg>
        <pc:spChg chg="add mod">
          <ac:chgData name="Giovanna Melo" userId="96d8cb575939bb1d" providerId="LiveId" clId="{72C983BA-A9B7-4121-BEB6-5C3DA690068D}" dt="2021-04-07T03:04:13.999" v="1224" actId="1076"/>
          <ac:spMkLst>
            <pc:docMk/>
            <pc:sldMk cId="1037149133" sldId="284"/>
            <ac:spMk id="29" creationId="{7DA48C8B-A2D6-49E3-AEE6-EF4B1CB87ACB}"/>
          </ac:spMkLst>
        </pc:spChg>
        <pc:graphicFrameChg chg="add del mod">
          <ac:chgData name="Giovanna Melo" userId="96d8cb575939bb1d" providerId="LiveId" clId="{72C983BA-A9B7-4121-BEB6-5C3DA690068D}" dt="2021-04-07T02:50:01.477" v="1066" actId="478"/>
          <ac:graphicFrameMkLst>
            <pc:docMk/>
            <pc:sldMk cId="1037149133" sldId="284"/>
            <ac:graphicFrameMk id="24" creationId="{01DB376F-9DBF-4F83-8AE6-01DE3871ED67}"/>
          </ac:graphicFrameMkLst>
        </pc:graphicFrameChg>
        <pc:graphicFrameChg chg="add del mod">
          <ac:chgData name="Giovanna Melo" userId="96d8cb575939bb1d" providerId="LiveId" clId="{72C983BA-A9B7-4121-BEB6-5C3DA690068D}" dt="2021-04-07T03:00:40.922" v="1142" actId="478"/>
          <ac:graphicFrameMkLst>
            <pc:docMk/>
            <pc:sldMk cId="1037149133" sldId="284"/>
            <ac:graphicFrameMk id="25" creationId="{DF961E0F-F267-430E-80E1-8A450A409922}"/>
          </ac:graphicFrameMkLst>
        </pc:graphicFrameChg>
        <pc:graphicFrameChg chg="add mod">
          <ac:chgData name="Giovanna Melo" userId="96d8cb575939bb1d" providerId="LiveId" clId="{72C983BA-A9B7-4121-BEB6-5C3DA690068D}" dt="2021-04-07T03:02:52.654" v="1159" actId="1076"/>
          <ac:graphicFrameMkLst>
            <pc:docMk/>
            <pc:sldMk cId="1037149133" sldId="284"/>
            <ac:graphicFrameMk id="26" creationId="{80B83604-343D-4F1A-A1AD-A43D5B1FA2C8}"/>
          </ac:graphicFrameMkLst>
        </pc:graphicFrameChg>
        <pc:picChg chg="del mod">
          <ac:chgData name="Giovanna Melo" userId="96d8cb575939bb1d" providerId="LiveId" clId="{72C983BA-A9B7-4121-BEB6-5C3DA690068D}" dt="2021-04-07T02:35:44.067" v="921" actId="478"/>
          <ac:picMkLst>
            <pc:docMk/>
            <pc:sldMk cId="1037149133" sldId="284"/>
            <ac:picMk id="13" creationId="{28E73529-1331-4467-8F00-3798045266FB}"/>
          </ac:picMkLst>
        </pc:picChg>
        <pc:picChg chg="del">
          <ac:chgData name="Giovanna Melo" userId="96d8cb575939bb1d" providerId="LiveId" clId="{72C983BA-A9B7-4121-BEB6-5C3DA690068D}" dt="2021-04-07T02:34:38.470" v="903" actId="478"/>
          <ac:picMkLst>
            <pc:docMk/>
            <pc:sldMk cId="1037149133" sldId="284"/>
            <ac:picMk id="15" creationId="{E90071AA-4D9E-4EEC-8C09-185BD1B6503A}"/>
          </ac:picMkLst>
        </pc:picChg>
        <pc:picChg chg="del">
          <ac:chgData name="Giovanna Melo" userId="96d8cb575939bb1d" providerId="LiveId" clId="{72C983BA-A9B7-4121-BEB6-5C3DA690068D}" dt="2021-04-07T02:34:43.390" v="905" actId="478"/>
          <ac:picMkLst>
            <pc:docMk/>
            <pc:sldMk cId="1037149133" sldId="284"/>
            <ac:picMk id="16" creationId="{FB33E54E-AEA6-432C-8594-97CFB36C33B9}"/>
          </ac:picMkLst>
        </pc:picChg>
        <pc:picChg chg="del">
          <ac:chgData name="Giovanna Melo" userId="96d8cb575939bb1d" providerId="LiveId" clId="{72C983BA-A9B7-4121-BEB6-5C3DA690068D}" dt="2021-04-07T02:34:41.472" v="904" actId="478"/>
          <ac:picMkLst>
            <pc:docMk/>
            <pc:sldMk cId="1037149133" sldId="284"/>
            <ac:picMk id="17" creationId="{1258CD9D-DD97-4A83-9836-5452F1040E07}"/>
          </ac:picMkLst>
        </pc:picChg>
        <pc:picChg chg="del mod">
          <ac:chgData name="Giovanna Melo" userId="96d8cb575939bb1d" providerId="LiveId" clId="{72C983BA-A9B7-4121-BEB6-5C3DA690068D}" dt="2021-04-07T02:35:15.957" v="912" actId="478"/>
          <ac:picMkLst>
            <pc:docMk/>
            <pc:sldMk cId="1037149133" sldId="284"/>
            <ac:picMk id="19" creationId="{8E495FB4-1A85-40FA-A305-3E988006BD14}"/>
          </ac:picMkLst>
        </pc:picChg>
        <pc:picChg chg="del">
          <ac:chgData name="Giovanna Melo" userId="96d8cb575939bb1d" providerId="LiveId" clId="{72C983BA-A9B7-4121-BEB6-5C3DA690068D}" dt="2021-04-07T02:35:42.008" v="920" actId="478"/>
          <ac:picMkLst>
            <pc:docMk/>
            <pc:sldMk cId="1037149133" sldId="284"/>
            <ac:picMk id="22" creationId="{13CC8A23-6737-4754-8BC1-9D1538223C15}"/>
          </ac:picMkLst>
        </pc:picChg>
        <pc:cxnChg chg="del">
          <ac:chgData name="Giovanna Melo" userId="96d8cb575939bb1d" providerId="LiveId" clId="{72C983BA-A9B7-4121-BEB6-5C3DA690068D}" dt="2021-04-07T02:35:34.377" v="917" actId="478"/>
          <ac:cxnSpMkLst>
            <pc:docMk/>
            <pc:sldMk cId="1037149133" sldId="284"/>
            <ac:cxnSpMk id="8" creationId="{26EDFF2B-7C3A-47A4-BE11-094EC397B7B9}"/>
          </ac:cxnSpMkLst>
        </pc:cxnChg>
        <pc:cxnChg chg="del">
          <ac:chgData name="Giovanna Melo" userId="96d8cb575939bb1d" providerId="LiveId" clId="{72C983BA-A9B7-4121-BEB6-5C3DA690068D}" dt="2021-04-07T02:35:39.025" v="919" actId="478"/>
          <ac:cxnSpMkLst>
            <pc:docMk/>
            <pc:sldMk cId="1037149133" sldId="284"/>
            <ac:cxnSpMk id="9" creationId="{E60B043A-CF0F-45D8-82DB-A9FC7D7F0C5D}"/>
          </ac:cxnSpMkLst>
        </pc:cxnChg>
      </pc:sldChg>
      <pc:sldChg chg="addSp delSp modSp mod setBg delAnim modAnim">
        <pc:chgData name="Giovanna Melo" userId="96d8cb575939bb1d" providerId="LiveId" clId="{72C983BA-A9B7-4121-BEB6-5C3DA690068D}" dt="2021-04-07T03:11:18.547" v="1285" actId="1076"/>
        <pc:sldMkLst>
          <pc:docMk/>
          <pc:sldMk cId="677628574" sldId="295"/>
        </pc:sldMkLst>
        <pc:spChg chg="del">
          <ac:chgData name="Giovanna Melo" userId="96d8cb575939bb1d" providerId="LiveId" clId="{72C983BA-A9B7-4121-BEB6-5C3DA690068D}" dt="2021-04-07T03:07:20.147" v="1245" actId="478"/>
          <ac:spMkLst>
            <pc:docMk/>
            <pc:sldMk cId="677628574" sldId="295"/>
            <ac:spMk id="2" creationId="{9C28385C-7556-4532-9FF9-837359DC42C7}"/>
          </ac:spMkLst>
        </pc:spChg>
        <pc:spChg chg="del mod">
          <ac:chgData name="Giovanna Melo" userId="96d8cb575939bb1d" providerId="LiveId" clId="{72C983BA-A9B7-4121-BEB6-5C3DA690068D}" dt="2021-04-07T03:10:49.689" v="1281" actId="478"/>
          <ac:spMkLst>
            <pc:docMk/>
            <pc:sldMk cId="677628574" sldId="295"/>
            <ac:spMk id="9" creationId="{56B653B0-C6D6-47EA-8F8E-CE0A4504FB71}"/>
          </ac:spMkLst>
        </pc:spChg>
        <pc:spChg chg="del mod">
          <ac:chgData name="Giovanna Melo" userId="96d8cb575939bb1d" providerId="LiveId" clId="{72C983BA-A9B7-4121-BEB6-5C3DA690068D}" dt="2021-04-07T03:10:47.592" v="1280" actId="478"/>
          <ac:spMkLst>
            <pc:docMk/>
            <pc:sldMk cId="677628574" sldId="295"/>
            <ac:spMk id="10" creationId="{E60882C2-9B88-48D4-98B8-66C5CAA0CA1F}"/>
          </ac:spMkLst>
        </pc:spChg>
        <pc:spChg chg="del">
          <ac:chgData name="Giovanna Melo" userId="96d8cb575939bb1d" providerId="LiveId" clId="{72C983BA-A9B7-4121-BEB6-5C3DA690068D}" dt="2021-04-07T03:10:26.403" v="1276" actId="478"/>
          <ac:spMkLst>
            <pc:docMk/>
            <pc:sldMk cId="677628574" sldId="295"/>
            <ac:spMk id="15" creationId="{F383FD17-FB40-4F59-8DEB-0BF7CDF6DCE0}"/>
          </ac:spMkLst>
        </pc:spChg>
        <pc:spChg chg="del">
          <ac:chgData name="Giovanna Melo" userId="96d8cb575939bb1d" providerId="LiveId" clId="{72C983BA-A9B7-4121-BEB6-5C3DA690068D}" dt="2021-04-07T03:10:45.242" v="1279" actId="478"/>
          <ac:spMkLst>
            <pc:docMk/>
            <pc:sldMk cId="677628574" sldId="295"/>
            <ac:spMk id="16" creationId="{17B89DD8-13A5-4C4A-AA60-33AFC71404C0}"/>
          </ac:spMkLst>
        </pc:spChg>
        <pc:picChg chg="del mod">
          <ac:chgData name="Giovanna Melo" userId="96d8cb575939bb1d" providerId="LiveId" clId="{72C983BA-A9B7-4121-BEB6-5C3DA690068D}" dt="2021-04-07T03:08:04.944" v="1257" actId="478"/>
          <ac:picMkLst>
            <pc:docMk/>
            <pc:sldMk cId="677628574" sldId="295"/>
            <ac:picMk id="4" creationId="{1745929C-036B-4787-BC86-0DDD3CF56780}"/>
          </ac:picMkLst>
        </pc:picChg>
        <pc:picChg chg="add mod">
          <ac:chgData name="Giovanna Melo" userId="96d8cb575939bb1d" providerId="LiveId" clId="{72C983BA-A9B7-4121-BEB6-5C3DA690068D}" dt="2021-04-07T03:08:52.456" v="1264" actId="1076"/>
          <ac:picMkLst>
            <pc:docMk/>
            <pc:sldMk cId="677628574" sldId="295"/>
            <ac:picMk id="5" creationId="{B7B93DBD-54EA-48DE-BBF1-D120512F4E65}"/>
          </ac:picMkLst>
        </pc:picChg>
        <pc:picChg chg="del">
          <ac:chgData name="Giovanna Melo" userId="96d8cb575939bb1d" providerId="LiveId" clId="{72C983BA-A9B7-4121-BEB6-5C3DA690068D}" dt="2021-04-07T03:07:50.232" v="1252" actId="478"/>
          <ac:picMkLst>
            <pc:docMk/>
            <pc:sldMk cId="677628574" sldId="295"/>
            <ac:picMk id="6" creationId="{D9749654-7067-4476-9317-D0090A68EACE}"/>
          </ac:picMkLst>
        </pc:picChg>
        <pc:picChg chg="mod">
          <ac:chgData name="Giovanna Melo" userId="96d8cb575939bb1d" providerId="LiveId" clId="{72C983BA-A9B7-4121-BEB6-5C3DA690068D}" dt="2021-04-07T03:11:18.547" v="1285" actId="1076"/>
          <ac:picMkLst>
            <pc:docMk/>
            <pc:sldMk cId="677628574" sldId="295"/>
            <ac:picMk id="20" creationId="{98E04220-22FE-4D2E-A19B-E9E307E7505B}"/>
          </ac:picMkLst>
        </pc:picChg>
        <pc:picChg chg="del mod">
          <ac:chgData name="Giovanna Melo" userId="96d8cb575939bb1d" providerId="LiveId" clId="{72C983BA-A9B7-4121-BEB6-5C3DA690068D}" dt="2021-04-07T03:10:42.693" v="1278" actId="478"/>
          <ac:picMkLst>
            <pc:docMk/>
            <pc:sldMk cId="677628574" sldId="295"/>
            <ac:picMk id="21" creationId="{6BDA21FB-BDD6-4186-8AB4-04E2DCB974BC}"/>
          </ac:picMkLst>
        </pc:picChg>
        <pc:picChg chg="del">
          <ac:chgData name="Giovanna Melo" userId="96d8cb575939bb1d" providerId="LiveId" clId="{72C983BA-A9B7-4121-BEB6-5C3DA690068D}" dt="2021-04-07T03:07:24.390" v="1246" actId="478"/>
          <ac:picMkLst>
            <pc:docMk/>
            <pc:sldMk cId="677628574" sldId="295"/>
            <ac:picMk id="34" creationId="{C7838A87-EFF0-466E-8021-2A94AC7DE7EC}"/>
          </ac:picMkLst>
        </pc:picChg>
        <pc:picChg chg="del">
          <ac:chgData name="Giovanna Melo" userId="96d8cb575939bb1d" providerId="LiveId" clId="{72C983BA-A9B7-4121-BEB6-5C3DA690068D}" dt="2021-04-07T03:07:57.071" v="1254" actId="478"/>
          <ac:picMkLst>
            <pc:docMk/>
            <pc:sldMk cId="677628574" sldId="295"/>
            <ac:picMk id="38" creationId="{FC84DBA6-8F99-46E5-BD5A-BD21E950B668}"/>
          </ac:picMkLst>
        </pc:picChg>
        <pc:picChg chg="del">
          <ac:chgData name="Giovanna Melo" userId="96d8cb575939bb1d" providerId="LiveId" clId="{72C983BA-A9B7-4121-BEB6-5C3DA690068D}" dt="2021-04-07T03:10:30.328" v="1277" actId="478"/>
          <ac:picMkLst>
            <pc:docMk/>
            <pc:sldMk cId="677628574" sldId="295"/>
            <ac:picMk id="39" creationId="{FDB88BFF-5B83-4D22-B742-7791B97C55CA}"/>
          </ac:picMkLst>
        </pc:picChg>
        <pc:picChg chg="del mod">
          <ac:chgData name="Giovanna Melo" userId="96d8cb575939bb1d" providerId="LiveId" clId="{72C983BA-A9B7-4121-BEB6-5C3DA690068D}" dt="2021-04-07T03:07:59.935" v="1255" actId="478"/>
          <ac:picMkLst>
            <pc:docMk/>
            <pc:sldMk cId="677628574" sldId="295"/>
            <ac:picMk id="41" creationId="{C86CEBD5-AEBE-4352-9F9E-83A2335FF05B}"/>
          </ac:picMkLst>
        </pc:picChg>
        <pc:picChg chg="del mod">
          <ac:chgData name="Giovanna Melo" userId="96d8cb575939bb1d" providerId="LiveId" clId="{72C983BA-A9B7-4121-BEB6-5C3DA690068D}" dt="2021-04-07T03:10:19.116" v="1274" actId="478"/>
          <ac:picMkLst>
            <pc:docMk/>
            <pc:sldMk cId="677628574" sldId="295"/>
            <ac:picMk id="185" creationId="{A903F1D8-8E79-4FE3-B7EF-010717461B2F}"/>
          </ac:picMkLst>
        </pc:picChg>
        <pc:picChg chg="del">
          <ac:chgData name="Giovanna Melo" userId="96d8cb575939bb1d" providerId="LiveId" clId="{72C983BA-A9B7-4121-BEB6-5C3DA690068D}" dt="2021-04-07T03:10:23.953" v="1275" actId="478"/>
          <ac:picMkLst>
            <pc:docMk/>
            <pc:sldMk cId="677628574" sldId="295"/>
            <ac:picMk id="189" creationId="{76C64012-5BD3-4763-9440-1E6618ABFA17}"/>
          </ac:picMkLst>
        </pc:picChg>
      </pc:sldChg>
      <pc:sldChg chg="del">
        <pc:chgData name="Giovanna Melo" userId="96d8cb575939bb1d" providerId="LiveId" clId="{72C983BA-A9B7-4121-BEB6-5C3DA690068D}" dt="2021-04-07T03:09:20.841" v="1271" actId="47"/>
        <pc:sldMkLst>
          <pc:docMk/>
          <pc:sldMk cId="899032646" sldId="298"/>
        </pc:sldMkLst>
      </pc:sldChg>
      <pc:sldChg chg="addSp delSp modSp new mod ord setBg modClrScheme modAnim chgLayout">
        <pc:chgData name="Giovanna Melo" userId="96d8cb575939bb1d" providerId="LiveId" clId="{72C983BA-A9B7-4121-BEB6-5C3DA690068D}" dt="2021-04-07T03:17:26.792" v="1350"/>
        <pc:sldMkLst>
          <pc:docMk/>
          <pc:sldMk cId="3077673646" sldId="303"/>
        </pc:sldMkLst>
        <pc:spChg chg="del">
          <ac:chgData name="Giovanna Melo" userId="96d8cb575939bb1d" providerId="LiveId" clId="{72C983BA-A9B7-4121-BEB6-5C3DA690068D}" dt="2021-04-07T03:09:32.587" v="1273" actId="700"/>
          <ac:spMkLst>
            <pc:docMk/>
            <pc:sldMk cId="3077673646" sldId="303"/>
            <ac:spMk id="2" creationId="{EDD39442-D922-486E-8BB4-F88B2830DDC4}"/>
          </ac:spMkLst>
        </pc:spChg>
        <pc:spChg chg="del">
          <ac:chgData name="Giovanna Melo" userId="96d8cb575939bb1d" providerId="LiveId" clId="{72C983BA-A9B7-4121-BEB6-5C3DA690068D}" dt="2021-04-07T03:09:32.587" v="1273" actId="700"/>
          <ac:spMkLst>
            <pc:docMk/>
            <pc:sldMk cId="3077673646" sldId="303"/>
            <ac:spMk id="3" creationId="{1EC2635C-D196-4D40-A519-C7F1FC562688}"/>
          </ac:spMkLst>
        </pc:spChg>
        <pc:spChg chg="del">
          <ac:chgData name="Giovanna Melo" userId="96d8cb575939bb1d" providerId="LiveId" clId="{72C983BA-A9B7-4121-BEB6-5C3DA690068D}" dt="2021-04-07T03:09:32.587" v="1273" actId="700"/>
          <ac:spMkLst>
            <pc:docMk/>
            <pc:sldMk cId="3077673646" sldId="303"/>
            <ac:spMk id="4" creationId="{C6D0F3AF-4DE5-48EC-901F-7BA908DF54FD}"/>
          </ac:spMkLst>
        </pc:spChg>
        <pc:spChg chg="add mod">
          <ac:chgData name="Giovanna Melo" userId="96d8cb575939bb1d" providerId="LiveId" clId="{72C983BA-A9B7-4121-BEB6-5C3DA690068D}" dt="2021-04-07T03:13:16.941" v="1326" actId="1076"/>
          <ac:spMkLst>
            <pc:docMk/>
            <pc:sldMk cId="3077673646" sldId="303"/>
            <ac:spMk id="7" creationId="{526BA21F-FE21-49E2-98EA-678B652E15BF}"/>
          </ac:spMkLst>
        </pc:spChg>
        <pc:picChg chg="add del mod">
          <ac:chgData name="Giovanna Melo" userId="96d8cb575939bb1d" providerId="LiveId" clId="{72C983BA-A9B7-4121-BEB6-5C3DA690068D}" dt="2021-04-07T03:13:32.310" v="1330" actId="478"/>
          <ac:picMkLst>
            <pc:docMk/>
            <pc:sldMk cId="3077673646" sldId="303"/>
            <ac:picMk id="6" creationId="{06A92563-CFDB-4442-95B6-4E9254CA4121}"/>
          </ac:picMkLst>
        </pc:picChg>
        <pc:picChg chg="add del mod">
          <ac:chgData name="Giovanna Melo" userId="96d8cb575939bb1d" providerId="LiveId" clId="{72C983BA-A9B7-4121-BEB6-5C3DA690068D}" dt="2021-04-07T03:14:28.209" v="1334" actId="478"/>
          <ac:picMkLst>
            <pc:docMk/>
            <pc:sldMk cId="3077673646" sldId="303"/>
            <ac:picMk id="9" creationId="{F7A21FFA-9787-48E0-8F4B-8B4DF63A5012}"/>
          </ac:picMkLst>
        </pc:picChg>
        <pc:picChg chg="add mod">
          <ac:chgData name="Giovanna Melo" userId="96d8cb575939bb1d" providerId="LiveId" clId="{72C983BA-A9B7-4121-BEB6-5C3DA690068D}" dt="2021-04-07T03:15:05.094" v="1340" actId="207"/>
          <ac:picMkLst>
            <pc:docMk/>
            <pc:sldMk cId="3077673646" sldId="303"/>
            <ac:picMk id="11" creationId="{D5480EB0-9F78-4632-9210-86C2DFCFECB6}"/>
          </ac:picMkLst>
        </pc:picChg>
      </pc:sldChg>
      <pc:sldChg chg="del">
        <pc:chgData name="Giovanna Melo" userId="96d8cb575939bb1d" providerId="LiveId" clId="{72C983BA-A9B7-4121-BEB6-5C3DA690068D}" dt="2021-04-07T03:09:12.891" v="1269" actId="47"/>
        <pc:sldMkLst>
          <pc:docMk/>
          <pc:sldMk cId="4095397620" sldId="303"/>
        </pc:sldMkLst>
      </pc:sldChg>
      <pc:sldChg chg="addSp delSp modSp new del mod setBg modAnim setClrOvrMap delDesignElem chgLayout">
        <pc:chgData name="Giovanna Melo" userId="96d8cb575939bb1d" providerId="LiveId" clId="{72C983BA-A9B7-4121-BEB6-5C3DA690068D}" dt="2021-04-07T02:20:31.282" v="606" actId="47"/>
        <pc:sldMkLst>
          <pc:docMk/>
          <pc:sldMk cId="3658250718" sldId="304"/>
        </pc:sldMkLst>
        <pc:spChg chg="add mod ord">
          <ac:chgData name="Giovanna Melo" userId="96d8cb575939bb1d" providerId="LiveId" clId="{72C983BA-A9B7-4121-BEB6-5C3DA690068D}" dt="2021-04-07T02:20:01.225" v="598" actId="14100"/>
          <ac:spMkLst>
            <pc:docMk/>
            <pc:sldMk cId="3658250718" sldId="304"/>
            <ac:spMk id="3" creationId="{4B3EFD4D-C6E9-46CD-9944-E5F71D33E1C6}"/>
          </ac:spMkLst>
        </pc:spChg>
        <pc:spChg chg="add del mod">
          <ac:chgData name="Giovanna Melo" userId="96d8cb575939bb1d" providerId="LiveId" clId="{72C983BA-A9B7-4121-BEB6-5C3DA690068D}" dt="2021-04-07T02:12:31.374" v="558"/>
          <ac:spMkLst>
            <pc:docMk/>
            <pc:sldMk cId="3658250718" sldId="304"/>
            <ac:spMk id="4" creationId="{CCEB8E10-0822-4CA2-AF28-AA9D55A6DE6F}"/>
          </ac:spMkLst>
        </pc:spChg>
        <pc:spChg chg="add del mod">
          <ac:chgData name="Giovanna Melo" userId="96d8cb575939bb1d" providerId="LiveId" clId="{72C983BA-A9B7-4121-BEB6-5C3DA690068D}" dt="2021-04-07T02:12:31.374" v="558"/>
          <ac:spMkLst>
            <pc:docMk/>
            <pc:sldMk cId="3658250718" sldId="304"/>
            <ac:spMk id="5" creationId="{F2F02C1A-A464-4EEB-8F1C-C5DA3426E29D}"/>
          </ac:spMkLst>
        </pc:spChg>
        <pc:spChg chg="add del mod">
          <ac:chgData name="Giovanna Melo" userId="96d8cb575939bb1d" providerId="LiveId" clId="{72C983BA-A9B7-4121-BEB6-5C3DA690068D}" dt="2021-04-07T02:12:31.374" v="558"/>
          <ac:spMkLst>
            <pc:docMk/>
            <pc:sldMk cId="3658250718" sldId="304"/>
            <ac:spMk id="6" creationId="{B0E6F7A7-7A39-4DA6-8F64-CBB621CE2DCD}"/>
          </ac:spMkLst>
        </pc:spChg>
        <pc:spChg chg="add del">
          <ac:chgData name="Giovanna Melo" userId="96d8cb575939bb1d" providerId="LiveId" clId="{72C983BA-A9B7-4121-BEB6-5C3DA690068D}" dt="2021-04-07T02:19:41.953" v="584" actId="700"/>
          <ac:spMkLst>
            <pc:docMk/>
            <pc:sldMk cId="3658250718" sldId="304"/>
            <ac:spMk id="13" creationId="{526E0BFB-CDF1-4990-8C11-AC849311E0A8}"/>
          </ac:spMkLst>
        </pc:spChg>
        <pc:spChg chg="add del">
          <ac:chgData name="Giovanna Melo" userId="96d8cb575939bb1d" providerId="LiveId" clId="{72C983BA-A9B7-4121-BEB6-5C3DA690068D}" dt="2021-04-07T02:19:41.953" v="584" actId="700"/>
          <ac:spMkLst>
            <pc:docMk/>
            <pc:sldMk cId="3658250718" sldId="304"/>
            <ac:spMk id="15" creationId="{6069A1F8-9BEB-4786-9694-FC48B2D75D21}"/>
          </ac:spMkLst>
        </pc:spChg>
        <pc:spChg chg="add del">
          <ac:chgData name="Giovanna Melo" userId="96d8cb575939bb1d" providerId="LiveId" clId="{72C983BA-A9B7-4121-BEB6-5C3DA690068D}" dt="2021-04-07T02:19:41.953" v="584" actId="700"/>
          <ac:spMkLst>
            <pc:docMk/>
            <pc:sldMk cId="3658250718" sldId="304"/>
            <ac:spMk id="17" creationId="{AF2F604E-43BE-4DC3-B983-E071523364F8}"/>
          </ac:spMkLst>
        </pc:spChg>
        <pc:spChg chg="add mod">
          <ac:chgData name="Giovanna Melo" userId="96d8cb575939bb1d" providerId="LiveId" clId="{72C983BA-A9B7-4121-BEB6-5C3DA690068D}" dt="2021-04-07T02:20:25.485" v="605" actId="1076"/>
          <ac:spMkLst>
            <pc:docMk/>
            <pc:sldMk cId="3658250718" sldId="304"/>
            <ac:spMk id="18" creationId="{0AD72CA7-4643-4B4A-A9C9-395C42B9A189}"/>
          </ac:spMkLst>
        </pc:spChg>
        <pc:spChg chg="add del">
          <ac:chgData name="Giovanna Melo" userId="96d8cb575939bb1d" providerId="LiveId" clId="{72C983BA-A9B7-4121-BEB6-5C3DA690068D}" dt="2021-04-07T02:19:41.953" v="584" actId="700"/>
          <ac:spMkLst>
            <pc:docMk/>
            <pc:sldMk cId="3658250718" sldId="304"/>
            <ac:spMk id="19" creationId="{08C9B587-E65E-4B52-B37C-ABEBB6E87928}"/>
          </ac:spMkLst>
        </pc:spChg>
        <pc:spChg chg="add mod">
          <ac:chgData name="Giovanna Melo" userId="96d8cb575939bb1d" providerId="LiveId" clId="{72C983BA-A9B7-4121-BEB6-5C3DA690068D}" dt="2021-04-07T02:20:23.801" v="604" actId="1076"/>
          <ac:spMkLst>
            <pc:docMk/>
            <pc:sldMk cId="3658250718" sldId="304"/>
            <ac:spMk id="20" creationId="{E8FEA779-67C1-496B-B0B4-2BC178A4FF85}"/>
          </ac:spMkLst>
        </pc:spChg>
        <pc:spChg chg="add mod">
          <ac:chgData name="Giovanna Melo" userId="96d8cb575939bb1d" providerId="LiveId" clId="{72C983BA-A9B7-4121-BEB6-5C3DA690068D}" dt="2021-04-07T02:20:17.783" v="601" actId="1076"/>
          <ac:spMkLst>
            <pc:docMk/>
            <pc:sldMk cId="3658250718" sldId="304"/>
            <ac:spMk id="21" creationId="{8F5EA7D0-8197-414B-A7B6-EC118A1B7B9C}"/>
          </ac:spMkLst>
        </pc:spChg>
        <pc:spChg chg="add mod">
          <ac:chgData name="Giovanna Melo" userId="96d8cb575939bb1d" providerId="LiveId" clId="{72C983BA-A9B7-4121-BEB6-5C3DA690068D}" dt="2021-04-07T02:20:14.316" v="600" actId="1076"/>
          <ac:spMkLst>
            <pc:docMk/>
            <pc:sldMk cId="3658250718" sldId="304"/>
            <ac:spMk id="22" creationId="{8DEF93E8-5515-41A1-B43B-F487F15D0B04}"/>
          </ac:spMkLst>
        </pc:spChg>
        <pc:picChg chg="add del mod">
          <ac:chgData name="Giovanna Melo" userId="96d8cb575939bb1d" providerId="LiveId" clId="{72C983BA-A9B7-4121-BEB6-5C3DA690068D}" dt="2021-04-07T02:11:33.263" v="531" actId="478"/>
          <ac:picMkLst>
            <pc:docMk/>
            <pc:sldMk cId="3658250718" sldId="304"/>
            <ac:picMk id="2" creationId="{1788FAE0-9E6C-47DF-8084-B27991FBC87E}"/>
          </ac:picMkLst>
        </pc:picChg>
        <pc:picChg chg="add del mod ord">
          <ac:chgData name="Giovanna Melo" userId="96d8cb575939bb1d" providerId="LiveId" clId="{72C983BA-A9B7-4121-BEB6-5C3DA690068D}" dt="2021-04-07T02:19:55.671" v="597" actId="1076"/>
          <ac:picMkLst>
            <pc:docMk/>
            <pc:sldMk cId="3658250718" sldId="304"/>
            <ac:picMk id="8" creationId="{ABDD30F4-0356-4B21-AB62-45970C221A53}"/>
          </ac:picMkLst>
        </pc:picChg>
        <pc:picChg chg="add del mod">
          <ac:chgData name="Giovanna Melo" userId="96d8cb575939bb1d" providerId="LiveId" clId="{72C983BA-A9B7-4121-BEB6-5C3DA690068D}" dt="2021-04-07T02:19:41.674" v="583" actId="931"/>
          <ac:picMkLst>
            <pc:docMk/>
            <pc:sldMk cId="3658250718" sldId="304"/>
            <ac:picMk id="10" creationId="{E702EF3F-1E96-4171-B673-3F845C80C94F}"/>
          </ac:picMkLst>
        </pc:picChg>
        <pc:picChg chg="add del mod">
          <ac:chgData name="Giovanna Melo" userId="96d8cb575939bb1d" providerId="LiveId" clId="{72C983BA-A9B7-4121-BEB6-5C3DA690068D}" dt="2021-04-07T02:19:40.758" v="580" actId="931"/>
          <ac:picMkLst>
            <pc:docMk/>
            <pc:sldMk cId="3658250718" sldId="304"/>
            <ac:picMk id="12" creationId="{F84EB785-A045-4F2B-B10B-8AB7D3957928}"/>
          </ac:picMkLst>
        </pc:picChg>
      </pc:sldChg>
      <pc:sldChg chg="addSp modSp new mod">
        <pc:chgData name="Giovanna Melo" userId="96d8cb575939bb1d" providerId="LiveId" clId="{72C983BA-A9B7-4121-BEB6-5C3DA690068D}" dt="2021-04-07T03:16:16.796" v="1344" actId="962"/>
        <pc:sldMkLst>
          <pc:docMk/>
          <pc:sldMk cId="4017376233" sldId="304"/>
        </pc:sldMkLst>
        <pc:picChg chg="add mod">
          <ac:chgData name="Giovanna Melo" userId="96d8cb575939bb1d" providerId="LiveId" clId="{72C983BA-A9B7-4121-BEB6-5C3DA690068D}" dt="2021-04-07T03:16:16.796" v="1344" actId="962"/>
          <ac:picMkLst>
            <pc:docMk/>
            <pc:sldMk cId="4017376233" sldId="304"/>
            <ac:picMk id="3" creationId="{4F407DD1-C971-49D6-9FB8-EFEEF6949468}"/>
          </ac:picMkLst>
        </pc:picChg>
      </pc:sldChg>
      <pc:sldChg chg="addSp modSp new mod">
        <pc:chgData name="Giovanna Melo" userId="96d8cb575939bb1d" providerId="LiveId" clId="{72C983BA-A9B7-4121-BEB6-5C3DA690068D}" dt="2021-04-07T03:16:54.593" v="1348" actId="962"/>
        <pc:sldMkLst>
          <pc:docMk/>
          <pc:sldMk cId="4018505714" sldId="305"/>
        </pc:sldMkLst>
        <pc:picChg chg="add mod">
          <ac:chgData name="Giovanna Melo" userId="96d8cb575939bb1d" providerId="LiveId" clId="{72C983BA-A9B7-4121-BEB6-5C3DA690068D}" dt="2021-04-07T03:16:54.593" v="1348" actId="962"/>
          <ac:picMkLst>
            <pc:docMk/>
            <pc:sldMk cId="4018505714" sldId="305"/>
            <ac:picMk id="3" creationId="{3C0F62F2-C941-4D55-8091-7D031D50B819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9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pt-BR" sz="1900" b="1" dirty="0">
                <a:solidFill>
                  <a:schemeClr val="tx1"/>
                </a:solidFill>
              </a:rPr>
              <a:t>COMPARATIVO 1981 Á 2018</a:t>
            </a:r>
            <a:endParaRPr lang="pt-BR" sz="1900" b="1" baseline="0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24588273590749879"/>
          <c:y val="2.434920889289095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9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Renda Per Capita</c:v>
                </c:pt>
              </c:strCache>
            </c:strRef>
          </c:tx>
          <c:spPr>
            <a:solidFill>
              <a:srgbClr val="CC0099"/>
            </a:solidFill>
            <a:ln>
              <a:noFill/>
            </a:ln>
            <a:effectLst/>
          </c:spPr>
          <c:invertIfNegative val="0"/>
          <c:cat>
            <c:strRef>
              <c:f>Planilha1!$A$2:$A$2</c:f>
              <c:strCache>
                <c:ptCount val="1"/>
                <c:pt idx="0">
                  <c:v>Menos de 21°C</c:v>
                </c:pt>
              </c:strCache>
            </c:strRef>
          </c:cat>
          <c:val>
            <c:numRef>
              <c:f>Planilha1!$B$2:$B$2</c:f>
              <c:numCache>
                <c:formatCode>General</c:formatCode>
                <c:ptCount val="1"/>
                <c:pt idx="0">
                  <c:v>0.9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09F-4D0A-88A5-4E68C9AB7517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Produtividade</c:v>
                </c:pt>
              </c:strCache>
            </c:strRef>
          </c:tx>
          <c:spPr>
            <a:solidFill>
              <a:srgbClr val="00A1D7"/>
            </a:solidFill>
            <a:ln>
              <a:noFill/>
            </a:ln>
            <a:effectLst/>
          </c:spPr>
          <c:invertIfNegative val="0"/>
          <c:cat>
            <c:strRef>
              <c:f>Planilha1!$A$2:$A$2</c:f>
              <c:strCache>
                <c:ptCount val="1"/>
                <c:pt idx="0">
                  <c:v>Menos de 21°C</c:v>
                </c:pt>
              </c:strCache>
            </c:strRef>
          </c:cat>
          <c:val>
            <c:numRef>
              <c:f>Planilha1!$C$2:$C$2</c:f>
              <c:numCache>
                <c:formatCode>General</c:formatCode>
                <c:ptCount val="1"/>
                <c:pt idx="0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09F-4D0A-88A5-4E68C9AB75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58771936"/>
        <c:axId val="1658772768"/>
      </c:barChart>
      <c:catAx>
        <c:axId val="16587719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58772768"/>
        <c:crosses val="autoZero"/>
        <c:auto val="1"/>
        <c:lblAlgn val="ctr"/>
        <c:lblOffset val="100"/>
        <c:noMultiLvlLbl val="0"/>
      </c:catAx>
      <c:valAx>
        <c:axId val="1658772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658771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9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pt-BR" sz="1900" b="1" dirty="0">
                <a:solidFill>
                  <a:schemeClr val="tx1"/>
                </a:solidFill>
              </a:rPr>
              <a:t>Efeito da</a:t>
            </a:r>
            <a:r>
              <a:rPr lang="pt-BR" sz="1900" b="1" baseline="0" dirty="0">
                <a:solidFill>
                  <a:schemeClr val="tx1"/>
                </a:solidFill>
              </a:rPr>
              <a:t> temperatura na produtividade, por gênero</a:t>
            </a:r>
          </a:p>
          <a:p>
            <a:pPr algn="ctr">
              <a:defRPr sz="1900" b="1">
                <a:solidFill>
                  <a:schemeClr val="tx1"/>
                </a:solidFill>
              </a:defRPr>
            </a:pPr>
            <a:r>
              <a:rPr lang="pt-BR" sz="1800" b="0" baseline="0" dirty="0">
                <a:solidFill>
                  <a:schemeClr val="tx1"/>
                </a:solidFill>
              </a:rPr>
              <a:t>Notas nas provas(em média)</a:t>
            </a:r>
            <a:endParaRPr lang="pt-BR" sz="1800" b="0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12354644896353441"/>
          <c:y val="1.088887786625560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9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Mulher</c:v>
                </c:pt>
              </c:strCache>
            </c:strRef>
          </c:tx>
          <c:spPr>
            <a:solidFill>
              <a:srgbClr val="CC0099"/>
            </a:solidFill>
            <a:ln>
              <a:noFill/>
            </a:ln>
            <a:effectLst/>
          </c:spPr>
          <c:invertIfNegative val="0"/>
          <c:cat>
            <c:strRef>
              <c:f>Planilha1!$A$2:$A$4</c:f>
              <c:strCache>
                <c:ptCount val="3"/>
                <c:pt idx="0">
                  <c:v>Menos de 21°C</c:v>
                </c:pt>
                <c:pt idx="1">
                  <c:v>Mais de 26°C </c:v>
                </c:pt>
                <c:pt idx="2">
                  <c:v>Entre 21°C e 26°C </c:v>
                </c:pt>
              </c:strCache>
            </c:strRef>
          </c:cat>
          <c:val>
            <c:numRef>
              <c:f>Planilha1!$B$2:$B$4</c:f>
              <c:numCache>
                <c:formatCode>General</c:formatCode>
                <c:ptCount val="3"/>
                <c:pt idx="0">
                  <c:v>28</c:v>
                </c:pt>
                <c:pt idx="1">
                  <c:v>35</c:v>
                </c:pt>
                <c:pt idx="2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ADF-47DC-BD0E-3049611186A5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Homem</c:v>
                </c:pt>
              </c:strCache>
            </c:strRef>
          </c:tx>
          <c:spPr>
            <a:solidFill>
              <a:srgbClr val="00A1D7"/>
            </a:solidFill>
            <a:ln>
              <a:noFill/>
            </a:ln>
            <a:effectLst/>
          </c:spPr>
          <c:invertIfNegative val="0"/>
          <c:cat>
            <c:strRef>
              <c:f>Planilha1!$A$2:$A$4</c:f>
              <c:strCache>
                <c:ptCount val="3"/>
                <c:pt idx="0">
                  <c:v>Menos de 21°C</c:v>
                </c:pt>
                <c:pt idx="1">
                  <c:v>Mais de 26°C </c:v>
                </c:pt>
                <c:pt idx="2">
                  <c:v>Entre 21°C e 26°C </c:v>
                </c:pt>
              </c:strCache>
            </c:strRef>
          </c:cat>
          <c:val>
            <c:numRef>
              <c:f>Planilha1!$C$2:$C$4</c:f>
              <c:numCache>
                <c:formatCode>General</c:formatCode>
                <c:ptCount val="3"/>
                <c:pt idx="0">
                  <c:v>34</c:v>
                </c:pt>
                <c:pt idx="1">
                  <c:v>32</c:v>
                </c:pt>
                <c:pt idx="2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ADF-47DC-BD0E-3049611186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58771936"/>
        <c:axId val="1658772768"/>
      </c:barChart>
      <c:catAx>
        <c:axId val="1658771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658772768"/>
        <c:crosses val="autoZero"/>
        <c:auto val="1"/>
        <c:lblAlgn val="ctr"/>
        <c:lblOffset val="100"/>
        <c:noMultiLvlLbl val="0"/>
      </c:catAx>
      <c:valAx>
        <c:axId val="1658772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658771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3572582905121567"/>
          <c:y val="0.92484026720558865"/>
          <c:w val="0.30291391454399602"/>
          <c:h val="6.16994017677760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0.png>
</file>

<file path=ppt/media/image21.png>
</file>

<file path=ppt/media/image22.png>
</file>

<file path=ppt/media/image23.png>
</file>

<file path=ppt/media/image24.svg>
</file>

<file path=ppt/media/image25.jfif>
</file>

<file path=ppt/media/image26.jfif>
</file>

<file path=ppt/media/image27.jfif>
</file>

<file path=ppt/media/image28.jfif>
</file>

<file path=ppt/media/image29.png>
</file>

<file path=ppt/media/image3.png>
</file>

<file path=ppt/media/image30.png>
</file>

<file path=ppt/media/image31.svg>
</file>

<file path=ppt/media/image32.jpeg>
</file>

<file path=ppt/media/image33.png>
</file>

<file path=ppt/media/image34.svg>
</file>

<file path=ppt/media/image35.jpeg>
</file>

<file path=ppt/media/image36.png>
</file>

<file path=ppt/media/image37.svg>
</file>

<file path=ppt/media/image38.png>
</file>

<file path=ppt/media/image39.png>
</file>

<file path=ppt/media/image4.svg>
</file>

<file path=ppt/media/image40.svg>
</file>

<file path=ppt/media/image41.png>
</file>

<file path=ppt/media/image42.jpeg>
</file>

<file path=ppt/media/image43.jpeg>
</file>

<file path=ppt/media/image44.jpe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jfif>
</file>

<file path=ppt/media/image51.jfif>
</file>

<file path=ppt/media/image52.jfif>
</file>

<file path=ppt/media/image53.jfif>
</file>

<file path=ppt/media/image54.jfif>
</file>

<file path=ppt/media/image55.png>
</file>

<file path=ppt/media/image56.svg>
</file>

<file path=ppt/media/image57.png>
</file>

<file path=ppt/media/image58.png>
</file>

<file path=ppt/media/image59.png>
</file>

<file path=ppt/media/image6.svg>
</file>

<file path=ppt/media/image60.png>
</file>

<file path=ppt/media/image61.png>
</file>

<file path=ppt/media/image62.svg>
</file>

<file path=ppt/media/image63.png>
</file>

<file path=ppt/media/image64.svg>
</file>

<file path=ppt/media/image65.jfif>
</file>

<file path=ppt/media/image66.jfif>
</file>

<file path=ppt/media/image67.jfif>
</file>

<file path=ppt/media/image68.jfif>
</file>

<file path=ppt/media/image69.jfif>
</file>

<file path=ppt/media/image7.png>
</file>

<file path=ppt/media/image70.png>
</file>

<file path=ppt/media/image71.png>
</file>

<file path=ppt/media/image72.svg>
</file>

<file path=ppt/media/image73.png>
</file>

<file path=ppt/media/image74.svg>
</file>

<file path=ppt/media/image75.jfif>
</file>

<file path=ppt/media/image76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18F5A3-A903-4FC5-AFCA-8349A66650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450D633-A936-4204-8B51-A5C9CAC994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54C26F-46EF-4CFC-8070-9EFE68A63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DB48408-DB2B-4982-9C8C-D48339949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9D5933-002A-4439-9FD9-EB54C8BB7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0104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F1EFEC-C2E7-49A4-9CFA-31734F1C0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D32921F-33AB-401F-8908-78A93E84D8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D8808BC-2408-4F0E-8D44-7ADA8D608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2934818-B4F7-4267-A517-4F8ACFD0F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72C9B61-0243-4095-BFCA-749443493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5933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0457AC1-B00D-404E-ADA2-762A1F2609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57EBC90-F443-478C-8250-30E888AAF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11DD4CD-2D3F-462B-AD3C-481970E32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0782E3-ADD1-491B-ADDE-C4D76C288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6A99903-8680-426C-A1CC-924A07C99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9042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C900AB-B239-40E2-BC51-B5ECABCED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B790CE-0993-42E6-9BB7-B6189C9B2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0974B28-F7D2-44D0-863D-7BDADA465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F10897-F6F0-4983-ABAA-B54643BC2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7E606A1-AC8B-425F-A985-7E5CF5022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5056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9DDFFA-A2B6-4C91-BB61-951190E42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5BFD036-56A4-46E5-AE9D-6BE90E416C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C18D738-FFC7-4807-A70E-89FF4EC83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5C4153B-AF41-455A-9272-B30B7750D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343846C-1E84-4D83-8B32-B5FCCBE67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4929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77AACE-47A8-4D67-AADA-95E219A80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92A46B-AB88-4CAF-B46A-1A546B1531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5BC9D83-1A87-42F6-8288-3FC6F08C1E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82E3C0A-8559-4193-A54A-A71E6E425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8710710-5D50-4205-90F6-24C894E21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FBA533-B57C-4BBE-A49F-C6CAF36CD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0273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C9FAB6-425B-432B-AA6C-F24B38F56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F7546BB-DDCE-4D58-B31A-0AD924191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755D56F-EF31-4710-948F-E8BE71478B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0BB997-9742-48E2-9C68-3F26217E11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511B6FC-F0BB-4EBA-AD9B-C7BB1891B0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C5C08B8-9A80-4D6F-9076-1A5C88639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3903653-2FA2-454C-A802-B77791C49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710A30C-BC38-44FC-80C7-C4201697B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8809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CD3476-0DC6-44F2-9B51-AD3A361C8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76CBB26-B6D3-4C51-B411-4A8D2D8E3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4C6B83B-70E4-42D7-931F-907151D25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ACBE70F-F439-476F-860A-65D787BA1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6716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5C90A32-4190-4820-BE36-CEEE26473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5E7DBED-C062-4D95-9554-C3938871B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E18FC96-008C-4BB7-8C41-DC42565E1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6173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22A3FE-6EE8-4838-A5C3-A8AB71B61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CAF8301-26B2-44E4-87BF-91056EFBB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C138772-F135-44E3-A6D2-0D220C32F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EC4C98D-03FA-4BE1-8EF0-BD3D4BEF0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93D4FB1-E319-44AA-B6B4-AAB33CF87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20CC192-F491-406E-BA20-2AC4B56DC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4784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8BE63D-698C-481E-9AE0-8A76C2BA0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9D96101-F9A5-485F-B8AA-D2760BA215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FE82E9A-01CB-4501-BA7F-C476957371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5347A6E-C23C-4819-9978-9D4E0B40F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692AF38-0488-44BE-AAD0-55E6BD869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306DA8E-8761-4661-9B54-5A67B6027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7032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941ED9C-6E15-41C8-8428-EF8F2D53D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B7795D-4965-479B-BA6A-3B85121DE2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6FE5B27-90F5-4467-83C5-164047D665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16A12-DC19-439B-B0A3-5E85D80FBA60}" type="datetimeFigureOut">
              <a:rPr lang="pt-BR" smtClean="0"/>
              <a:t>06/04/2021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E5570D-254F-43E1-BB0E-3F88D3E37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75BB580-6C88-431E-8E92-180A1F05E6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7083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svg"/><Relationship Id="rId3" Type="http://schemas.openxmlformats.org/officeDocument/2006/relationships/image" Target="../media/image2.emf"/><Relationship Id="rId7" Type="http://schemas.openxmlformats.org/officeDocument/2006/relationships/image" Target="../media/image6.sv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" Type="http://schemas.openxmlformats.org/officeDocument/2006/relationships/image" Target="../media/image1.jpeg"/><Relationship Id="rId16" Type="http://schemas.openxmlformats.org/officeDocument/2006/relationships/image" Target="../media/image15.svg"/><Relationship Id="rId20" Type="http://schemas.openxmlformats.org/officeDocument/2006/relationships/image" Target="../media/image19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4.png"/><Relationship Id="rId10" Type="http://schemas.openxmlformats.org/officeDocument/2006/relationships/image" Target="../media/image9.sv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jfif"/><Relationship Id="rId13" Type="http://schemas.openxmlformats.org/officeDocument/2006/relationships/image" Target="../media/image21.png"/><Relationship Id="rId3" Type="http://schemas.microsoft.com/office/2007/relationships/hdphoto" Target="../media/hdphoto2.wdp"/><Relationship Id="rId7" Type="http://schemas.openxmlformats.org/officeDocument/2006/relationships/image" Target="../media/image53.jfif"/><Relationship Id="rId12" Type="http://schemas.openxmlformats.org/officeDocument/2006/relationships/image" Target="../media/image56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jfif"/><Relationship Id="rId11" Type="http://schemas.openxmlformats.org/officeDocument/2006/relationships/image" Target="../media/image55.png"/><Relationship Id="rId5" Type="http://schemas.openxmlformats.org/officeDocument/2006/relationships/image" Target="../media/image51.jfif"/><Relationship Id="rId10" Type="http://schemas.openxmlformats.org/officeDocument/2006/relationships/image" Target="../media/image4.svg"/><Relationship Id="rId4" Type="http://schemas.openxmlformats.org/officeDocument/2006/relationships/image" Target="../media/image50.jfif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6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13" Type="http://schemas.openxmlformats.org/officeDocument/2006/relationships/image" Target="../media/image66.jfif"/><Relationship Id="rId3" Type="http://schemas.microsoft.com/office/2007/relationships/hdphoto" Target="../media/hdphoto2.wdp"/><Relationship Id="rId7" Type="http://schemas.openxmlformats.org/officeDocument/2006/relationships/image" Target="../media/image17.svg"/><Relationship Id="rId12" Type="http://schemas.openxmlformats.org/officeDocument/2006/relationships/image" Target="../media/image65.jfif"/><Relationship Id="rId17" Type="http://schemas.openxmlformats.org/officeDocument/2006/relationships/image" Target="../media/image21.png"/><Relationship Id="rId2" Type="http://schemas.openxmlformats.org/officeDocument/2006/relationships/image" Target="../media/image41.png"/><Relationship Id="rId16" Type="http://schemas.openxmlformats.org/officeDocument/2006/relationships/image" Target="../media/image69.jf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24.svg"/><Relationship Id="rId5" Type="http://schemas.openxmlformats.org/officeDocument/2006/relationships/image" Target="../media/image62.svg"/><Relationship Id="rId15" Type="http://schemas.openxmlformats.org/officeDocument/2006/relationships/image" Target="../media/image68.jfif"/><Relationship Id="rId10" Type="http://schemas.openxmlformats.org/officeDocument/2006/relationships/image" Target="../media/image23.png"/><Relationship Id="rId4" Type="http://schemas.openxmlformats.org/officeDocument/2006/relationships/image" Target="../media/image61.png"/><Relationship Id="rId9" Type="http://schemas.openxmlformats.org/officeDocument/2006/relationships/image" Target="../media/image64.svg"/><Relationship Id="rId14" Type="http://schemas.openxmlformats.org/officeDocument/2006/relationships/image" Target="../media/image67.jfi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72.svg"/><Relationship Id="rId3" Type="http://schemas.openxmlformats.org/officeDocument/2006/relationships/image" Target="../media/image2.emf"/><Relationship Id="rId7" Type="http://schemas.openxmlformats.org/officeDocument/2006/relationships/image" Target="../media/image17.svg"/><Relationship Id="rId12" Type="http://schemas.openxmlformats.org/officeDocument/2006/relationships/image" Target="../media/image71.png"/><Relationship Id="rId17" Type="http://schemas.openxmlformats.org/officeDocument/2006/relationships/image" Target="../media/image21.png"/><Relationship Id="rId2" Type="http://schemas.openxmlformats.org/officeDocument/2006/relationships/image" Target="../media/image70.png"/><Relationship Id="rId16" Type="http://schemas.openxmlformats.org/officeDocument/2006/relationships/image" Target="../media/image75.jf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4.svg"/><Relationship Id="rId5" Type="http://schemas.openxmlformats.org/officeDocument/2006/relationships/image" Target="../media/image4.svg"/><Relationship Id="rId15" Type="http://schemas.openxmlformats.org/officeDocument/2006/relationships/image" Target="../media/image74.svg"/><Relationship Id="rId10" Type="http://schemas.openxmlformats.org/officeDocument/2006/relationships/image" Target="../media/image23.png"/><Relationship Id="rId4" Type="http://schemas.openxmlformats.org/officeDocument/2006/relationships/image" Target="../media/image3.png"/><Relationship Id="rId9" Type="http://schemas.openxmlformats.org/officeDocument/2006/relationships/image" Target="../media/image11.svg"/><Relationship Id="rId14" Type="http://schemas.openxmlformats.org/officeDocument/2006/relationships/image" Target="../media/image7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73.pn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12" Type="http://schemas.openxmlformats.org/officeDocument/2006/relationships/image" Target="../media/image72.svg"/><Relationship Id="rId2" Type="http://schemas.openxmlformats.org/officeDocument/2006/relationships/image" Target="../media/image2.emf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11" Type="http://schemas.openxmlformats.org/officeDocument/2006/relationships/image" Target="../media/image71.png"/><Relationship Id="rId5" Type="http://schemas.openxmlformats.org/officeDocument/2006/relationships/image" Target="../media/image16.png"/><Relationship Id="rId15" Type="http://schemas.openxmlformats.org/officeDocument/2006/relationships/image" Target="../media/image76.png"/><Relationship Id="rId10" Type="http://schemas.openxmlformats.org/officeDocument/2006/relationships/image" Target="../media/image24.svg"/><Relationship Id="rId4" Type="http://schemas.openxmlformats.org/officeDocument/2006/relationships/image" Target="../media/image4.svg"/><Relationship Id="rId9" Type="http://schemas.openxmlformats.org/officeDocument/2006/relationships/image" Target="../media/image23.png"/><Relationship Id="rId14" Type="http://schemas.openxmlformats.org/officeDocument/2006/relationships/image" Target="../media/image74.sv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fif"/><Relationship Id="rId3" Type="http://schemas.openxmlformats.org/officeDocument/2006/relationships/image" Target="../media/image23.png"/><Relationship Id="rId7" Type="http://schemas.openxmlformats.org/officeDocument/2006/relationships/image" Target="../media/image27.jfi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jfif"/><Relationship Id="rId5" Type="http://schemas.openxmlformats.org/officeDocument/2006/relationships/image" Target="../media/image25.jfif"/><Relationship Id="rId4" Type="http://schemas.openxmlformats.org/officeDocument/2006/relationships/image" Target="../media/image2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chart" Target="../charts/chart2.xml"/><Relationship Id="rId4" Type="http://schemas.openxmlformats.org/officeDocument/2006/relationships/image" Target="../media/image3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svg"/><Relationship Id="rId13" Type="http://schemas.openxmlformats.org/officeDocument/2006/relationships/image" Target="../media/image49.png"/><Relationship Id="rId3" Type="http://schemas.microsoft.com/office/2007/relationships/hdphoto" Target="../media/hdphoto2.wdp"/><Relationship Id="rId7" Type="http://schemas.openxmlformats.org/officeDocument/2006/relationships/image" Target="../media/image45.png"/><Relationship Id="rId12" Type="http://schemas.openxmlformats.org/officeDocument/2006/relationships/image" Target="../media/image17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jpeg"/><Relationship Id="rId11" Type="http://schemas.openxmlformats.org/officeDocument/2006/relationships/image" Target="../media/image16.png"/><Relationship Id="rId5" Type="http://schemas.openxmlformats.org/officeDocument/2006/relationships/image" Target="../media/image43.jpeg"/><Relationship Id="rId10" Type="http://schemas.openxmlformats.org/officeDocument/2006/relationships/image" Target="../media/image48.svg"/><Relationship Id="rId4" Type="http://schemas.openxmlformats.org/officeDocument/2006/relationships/image" Target="../media/image42.jpeg"/><Relationship Id="rId9" Type="http://schemas.openxmlformats.org/officeDocument/2006/relationships/image" Target="../media/image47.png"/><Relationship Id="rId1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lipse 8">
            <a:extLst>
              <a:ext uri="{FF2B5EF4-FFF2-40B4-BE49-F238E27FC236}">
                <a16:creationId xmlns:a16="http://schemas.microsoft.com/office/drawing/2014/main" id="{56B653B0-C6D6-47EA-8F8E-CE0A4504FB71}"/>
              </a:ext>
            </a:extLst>
          </p:cNvPr>
          <p:cNvSpPr/>
          <p:nvPr/>
        </p:nvSpPr>
        <p:spPr>
          <a:xfrm>
            <a:off x="10106917" y="3084433"/>
            <a:ext cx="476385" cy="447114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E60882C2-9B88-48D4-98B8-66C5CAA0CA1F}"/>
              </a:ext>
            </a:extLst>
          </p:cNvPr>
          <p:cNvSpPr/>
          <p:nvPr/>
        </p:nvSpPr>
        <p:spPr>
          <a:xfrm>
            <a:off x="10163188" y="3121655"/>
            <a:ext cx="328406" cy="331768"/>
          </a:xfrm>
          <a:prstGeom prst="ellipse">
            <a:avLst/>
          </a:prstGeom>
          <a:solidFill>
            <a:srgbClr val="FFFFFF"/>
          </a:solidFill>
          <a:ln w="28575">
            <a:solidFill>
              <a:srgbClr val="BD2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4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5B3D7B66-6E3F-4050-B69A-8A20E2162A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14384" y="1386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5" name="Imagem 184">
            <a:extLst>
              <a:ext uri="{FF2B5EF4-FFF2-40B4-BE49-F238E27FC236}">
                <a16:creationId xmlns:a16="http://schemas.microsoft.com/office/drawing/2014/main" id="{A903F1D8-8E79-4FE3-B7EF-010717461B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5333" y="569261"/>
            <a:ext cx="2367523" cy="2209688"/>
          </a:xfrm>
          <a:prstGeom prst="rect">
            <a:avLst/>
          </a:prstGeom>
        </p:spPr>
      </p:pic>
      <p:pic>
        <p:nvPicPr>
          <p:cNvPr id="189" name="Gráfico 188" descr="Setas de Divisão estrutura de tópicos">
            <a:extLst>
              <a:ext uri="{FF2B5EF4-FFF2-40B4-BE49-F238E27FC236}">
                <a16:creationId xmlns:a16="http://schemas.microsoft.com/office/drawing/2014/main" id="{76C64012-5BD3-4763-9440-1E6618ABFA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40875" y="5751063"/>
            <a:ext cx="914400" cy="914400"/>
          </a:xfrm>
          <a:prstGeom prst="rect">
            <a:avLst/>
          </a:prstGeom>
        </p:spPr>
      </p:pic>
      <p:pic>
        <p:nvPicPr>
          <p:cNvPr id="191" name="Gráfico 190" descr="Aquário com preenchimento sólido">
            <a:extLst>
              <a:ext uri="{FF2B5EF4-FFF2-40B4-BE49-F238E27FC236}">
                <a16:creationId xmlns:a16="http://schemas.microsoft.com/office/drawing/2014/main" id="{9AD3B094-68D9-45E1-A063-50FBDACE51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9863" y="5095580"/>
            <a:ext cx="1496815" cy="1496815"/>
          </a:xfrm>
          <a:prstGeom prst="rect">
            <a:avLst/>
          </a:prstGeom>
        </p:spPr>
      </p:pic>
      <p:sp>
        <p:nvSpPr>
          <p:cNvPr id="11" name="Elipse 10">
            <a:extLst>
              <a:ext uri="{FF2B5EF4-FFF2-40B4-BE49-F238E27FC236}">
                <a16:creationId xmlns:a16="http://schemas.microsoft.com/office/drawing/2014/main" id="{BA0FCC90-71AC-435B-BE16-B5D8D0190C08}"/>
              </a:ext>
            </a:extLst>
          </p:cNvPr>
          <p:cNvSpPr/>
          <p:nvPr/>
        </p:nvSpPr>
        <p:spPr>
          <a:xfrm>
            <a:off x="7960103" y="193356"/>
            <a:ext cx="1187025" cy="1085056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Imagem 22" descr="Logotipo, nome da empresa&#10;&#10;Descrição gerada automaticamente">
            <a:extLst>
              <a:ext uri="{FF2B5EF4-FFF2-40B4-BE49-F238E27FC236}">
                <a16:creationId xmlns:a16="http://schemas.microsoft.com/office/drawing/2014/main" id="{6B3E0CBC-41FD-4FDB-BDD8-671865D25C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911" y="881997"/>
            <a:ext cx="6606961" cy="4788667"/>
          </a:xfrm>
          <a:prstGeom prst="rect">
            <a:avLst/>
          </a:prstGeom>
        </p:spPr>
      </p:pic>
      <p:pic>
        <p:nvPicPr>
          <p:cNvPr id="3" name="Gráfico 2" descr="Computador com preenchimento sólido">
            <a:extLst>
              <a:ext uri="{FF2B5EF4-FFF2-40B4-BE49-F238E27FC236}">
                <a16:creationId xmlns:a16="http://schemas.microsoft.com/office/drawing/2014/main" id="{8F108D0D-57C3-4A30-B9BF-7093D6E3435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404683" y="920512"/>
            <a:ext cx="914400" cy="914400"/>
          </a:xfrm>
          <a:prstGeom prst="rect">
            <a:avLst/>
          </a:prstGeom>
        </p:spPr>
      </p:pic>
      <p:pic>
        <p:nvPicPr>
          <p:cNvPr id="5" name="Gráfico 4" descr="Ligar estrutura de tópicos">
            <a:extLst>
              <a:ext uri="{FF2B5EF4-FFF2-40B4-BE49-F238E27FC236}">
                <a16:creationId xmlns:a16="http://schemas.microsoft.com/office/drawing/2014/main" id="{AB6BE2C0-1E2C-49DC-BF97-2BDDB24FA12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32663" y="2971800"/>
            <a:ext cx="914400" cy="914400"/>
          </a:xfrm>
          <a:prstGeom prst="rect">
            <a:avLst/>
          </a:prstGeom>
        </p:spPr>
      </p:pic>
      <p:pic>
        <p:nvPicPr>
          <p:cNvPr id="7" name="Gráfico 6" descr="Robô com preenchimento sólido">
            <a:extLst>
              <a:ext uri="{FF2B5EF4-FFF2-40B4-BE49-F238E27FC236}">
                <a16:creationId xmlns:a16="http://schemas.microsoft.com/office/drawing/2014/main" id="{24168C48-874D-483F-9D75-D051CADF31B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0658533" y="4582838"/>
            <a:ext cx="914400" cy="914400"/>
          </a:xfrm>
          <a:prstGeom prst="rect">
            <a:avLst/>
          </a:prstGeom>
        </p:spPr>
      </p:pic>
      <p:pic>
        <p:nvPicPr>
          <p:cNvPr id="12" name="Gráfico 11" descr="Mão de robô com preenchimento sólido">
            <a:extLst>
              <a:ext uri="{FF2B5EF4-FFF2-40B4-BE49-F238E27FC236}">
                <a16:creationId xmlns:a16="http://schemas.microsoft.com/office/drawing/2014/main" id="{DA8DF382-A866-40C7-97C0-D68CCF9D23C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438170" y="5718260"/>
            <a:ext cx="914400" cy="914400"/>
          </a:xfrm>
          <a:prstGeom prst="rect">
            <a:avLst/>
          </a:prstGeom>
        </p:spPr>
      </p:pic>
      <p:pic>
        <p:nvPicPr>
          <p:cNvPr id="14" name="Gráfico 13" descr="Internet das Coisas estrutura de tópicos">
            <a:extLst>
              <a:ext uri="{FF2B5EF4-FFF2-40B4-BE49-F238E27FC236}">
                <a16:creationId xmlns:a16="http://schemas.microsoft.com/office/drawing/2014/main" id="{067812F1-76A0-40BE-A049-D47C7EBAFE5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723871" y="677709"/>
            <a:ext cx="914400" cy="914400"/>
          </a:xfrm>
          <a:prstGeom prst="rect">
            <a:avLst/>
          </a:prstGeom>
        </p:spPr>
      </p:pic>
      <p:pic>
        <p:nvPicPr>
          <p:cNvPr id="16" name="Gráfico 15" descr="Programador estrutura de tópicos">
            <a:extLst>
              <a:ext uri="{FF2B5EF4-FFF2-40B4-BE49-F238E27FC236}">
                <a16:creationId xmlns:a16="http://schemas.microsoft.com/office/drawing/2014/main" id="{558DA31E-188A-40B9-97A3-FA4C57F74DC7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9365067" y="538678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12746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9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1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9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1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3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5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6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7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8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9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1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2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3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4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5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4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E4C29F05-E5DD-4699-8F3E-D09AA119DB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400"/>
                    </a14:imgEffect>
                    <a14:imgEffect>
                      <a14:saturation sa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3686" y="0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FA63811F-B8E4-43BC-B2B9-2F66C504D93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929942"/>
            <a:ext cx="1260744" cy="2011416"/>
          </a:xfrm>
          <a:prstGeom prst="rect">
            <a:avLst/>
          </a:prstGeom>
        </p:spPr>
      </p:pic>
      <p:pic>
        <p:nvPicPr>
          <p:cNvPr id="8" name="Imagem 7" descr="Ícone&#10;&#10;Descrição gerada automaticamente com confiança média">
            <a:extLst>
              <a:ext uri="{FF2B5EF4-FFF2-40B4-BE49-F238E27FC236}">
                <a16:creationId xmlns:a16="http://schemas.microsoft.com/office/drawing/2014/main" id="{B30A83B4-0DEA-472C-AD46-E84294CAA5EE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420" y="2327264"/>
            <a:ext cx="2073108" cy="2073108"/>
          </a:xfrm>
          <a:prstGeom prst="rect">
            <a:avLst/>
          </a:prstGeom>
        </p:spPr>
      </p:pic>
      <p:pic>
        <p:nvPicPr>
          <p:cNvPr id="10" name="Imagem 9" descr="Diagrama&#10;&#10;Descrição gerada automaticamente">
            <a:extLst>
              <a:ext uri="{FF2B5EF4-FFF2-40B4-BE49-F238E27FC236}">
                <a16:creationId xmlns:a16="http://schemas.microsoft.com/office/drawing/2014/main" id="{5764C1AD-86BC-456C-8650-F61C4CB1FAA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847" b="26348"/>
          <a:stretch/>
        </p:blipFill>
        <p:spPr>
          <a:xfrm>
            <a:off x="1491034" y="2602058"/>
            <a:ext cx="1671539" cy="2076364"/>
          </a:xfrm>
          <a:prstGeom prst="rect">
            <a:avLst/>
          </a:prstGeom>
        </p:spPr>
      </p:pic>
      <p:pic>
        <p:nvPicPr>
          <p:cNvPr id="12" name="Imagem 11" descr="Diagrama&#10;&#10;Descrição gerada automaticamente">
            <a:extLst>
              <a:ext uri="{FF2B5EF4-FFF2-40B4-BE49-F238E27FC236}">
                <a16:creationId xmlns:a16="http://schemas.microsoft.com/office/drawing/2014/main" id="{E900A463-0C01-41EB-BD30-6A0A4030417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97" r="61708"/>
          <a:stretch/>
        </p:blipFill>
        <p:spPr>
          <a:xfrm>
            <a:off x="5410673" y="4331563"/>
            <a:ext cx="1866254" cy="1620723"/>
          </a:xfrm>
          <a:prstGeom prst="rect">
            <a:avLst/>
          </a:prstGeom>
        </p:spPr>
      </p:pic>
      <p:pic>
        <p:nvPicPr>
          <p:cNvPr id="14" name="Imagem 13" descr="Uma imagem contendo Forma&#10;&#10;Descrição gerada automaticamente">
            <a:extLst>
              <a:ext uri="{FF2B5EF4-FFF2-40B4-BE49-F238E27FC236}">
                <a16:creationId xmlns:a16="http://schemas.microsoft.com/office/drawing/2014/main" id="{23641222-6489-49E2-9639-D909A105C6A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81" t="28097"/>
          <a:stretch/>
        </p:blipFill>
        <p:spPr>
          <a:xfrm>
            <a:off x="9228225" y="2429764"/>
            <a:ext cx="1801725" cy="2192124"/>
          </a:xfrm>
          <a:prstGeom prst="rect">
            <a:avLst/>
          </a:prstGeom>
        </p:spPr>
      </p:pic>
      <p:sp>
        <p:nvSpPr>
          <p:cNvPr id="19" name="Elipse 18">
            <a:extLst>
              <a:ext uri="{FF2B5EF4-FFF2-40B4-BE49-F238E27FC236}">
                <a16:creationId xmlns:a16="http://schemas.microsoft.com/office/drawing/2014/main" id="{8FF38292-5057-43F1-B31A-F1BF42558C42}"/>
              </a:ext>
            </a:extLst>
          </p:cNvPr>
          <p:cNvSpPr/>
          <p:nvPr/>
        </p:nvSpPr>
        <p:spPr>
          <a:xfrm>
            <a:off x="11204940" y="1569198"/>
            <a:ext cx="450475" cy="413782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308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6CFDC1B8-8F4D-462E-8B1C-A45F8F5D21DE}"/>
              </a:ext>
            </a:extLst>
          </p:cNvPr>
          <p:cNvCxnSpPr>
            <a:cxnSpLocks/>
          </p:cNvCxnSpPr>
          <p:nvPr/>
        </p:nvCxnSpPr>
        <p:spPr>
          <a:xfrm>
            <a:off x="7614318" y="1927127"/>
            <a:ext cx="1910329" cy="1048233"/>
          </a:xfrm>
          <a:prstGeom prst="straightConnector1">
            <a:avLst/>
          </a:prstGeom>
          <a:ln w="28575">
            <a:solidFill>
              <a:srgbClr val="0803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de Seta Reta 24">
            <a:extLst>
              <a:ext uri="{FF2B5EF4-FFF2-40B4-BE49-F238E27FC236}">
                <a16:creationId xmlns:a16="http://schemas.microsoft.com/office/drawing/2014/main" id="{77E08B0E-9D0D-4D45-9E16-63539821CA4C}"/>
              </a:ext>
            </a:extLst>
          </p:cNvPr>
          <p:cNvCxnSpPr>
            <a:cxnSpLocks/>
          </p:cNvCxnSpPr>
          <p:nvPr/>
        </p:nvCxnSpPr>
        <p:spPr>
          <a:xfrm flipH="1">
            <a:off x="7398024" y="4595334"/>
            <a:ext cx="1761644" cy="975430"/>
          </a:xfrm>
          <a:prstGeom prst="straightConnector1">
            <a:avLst/>
          </a:prstGeom>
          <a:ln w="28575">
            <a:solidFill>
              <a:srgbClr val="0803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de Seta Reta 28">
            <a:extLst>
              <a:ext uri="{FF2B5EF4-FFF2-40B4-BE49-F238E27FC236}">
                <a16:creationId xmlns:a16="http://schemas.microsoft.com/office/drawing/2014/main" id="{33403695-46CB-45F7-BAF4-C0FF89A1771D}"/>
              </a:ext>
            </a:extLst>
          </p:cNvPr>
          <p:cNvCxnSpPr>
            <a:cxnSpLocks/>
          </p:cNvCxnSpPr>
          <p:nvPr/>
        </p:nvCxnSpPr>
        <p:spPr>
          <a:xfrm flipH="1" flipV="1">
            <a:off x="3595148" y="4564093"/>
            <a:ext cx="1606830" cy="565355"/>
          </a:xfrm>
          <a:prstGeom prst="straightConnector1">
            <a:avLst/>
          </a:prstGeom>
          <a:ln w="28575">
            <a:solidFill>
              <a:srgbClr val="0803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de Seta Reta 31">
            <a:extLst>
              <a:ext uri="{FF2B5EF4-FFF2-40B4-BE49-F238E27FC236}">
                <a16:creationId xmlns:a16="http://schemas.microsoft.com/office/drawing/2014/main" id="{45803951-FD8B-464C-927D-B8678C6742A9}"/>
              </a:ext>
            </a:extLst>
          </p:cNvPr>
          <p:cNvCxnSpPr>
            <a:cxnSpLocks/>
          </p:cNvCxnSpPr>
          <p:nvPr/>
        </p:nvCxnSpPr>
        <p:spPr>
          <a:xfrm>
            <a:off x="3162573" y="3825069"/>
            <a:ext cx="1619965" cy="0"/>
          </a:xfrm>
          <a:prstGeom prst="straightConnector1">
            <a:avLst/>
          </a:prstGeom>
          <a:ln w="28575">
            <a:solidFill>
              <a:srgbClr val="08032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42749129-1A2B-48B4-80E2-F8224C81BB5D}"/>
              </a:ext>
            </a:extLst>
          </p:cNvPr>
          <p:cNvSpPr txBox="1"/>
          <p:nvPr/>
        </p:nvSpPr>
        <p:spPr>
          <a:xfrm>
            <a:off x="3492536" y="1388517"/>
            <a:ext cx="28542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latin typeface="Abadi" panose="020B0604020104020204" pitchFamily="34" charset="0"/>
              </a:rPr>
              <a:t>A falta de controle de temperatura e luminosidade fazem as pessoas perderem o foco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7E802CC4-2228-40C1-9082-3FF92F511D68}"/>
              </a:ext>
            </a:extLst>
          </p:cNvPr>
          <p:cNvSpPr txBox="1"/>
          <p:nvPr/>
        </p:nvSpPr>
        <p:spPr>
          <a:xfrm>
            <a:off x="8801198" y="4672281"/>
            <a:ext cx="28542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latin typeface="Abadi" panose="020B0604020104020204" pitchFamily="34" charset="0"/>
              </a:rPr>
              <a:t>Ajustando essa temperatura e umidade podemos melhorar rendimento e diminuir o estresse no trabalho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D968B799-22AF-4203-A48C-6912B4F0BD53}"/>
              </a:ext>
            </a:extLst>
          </p:cNvPr>
          <p:cNvSpPr txBox="1"/>
          <p:nvPr/>
        </p:nvSpPr>
        <p:spPr>
          <a:xfrm>
            <a:off x="4782538" y="5876461"/>
            <a:ext cx="28542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latin typeface="Abadi" panose="020B0604020104020204" pitchFamily="34" charset="0"/>
              </a:rPr>
              <a:t>Ele é totalmente configurável com os seus dias de trabalho e horários</a:t>
            </a: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9EB8F447-BE09-4C48-A57A-50EDC361826E}"/>
              </a:ext>
            </a:extLst>
          </p:cNvPr>
          <p:cNvSpPr txBox="1"/>
          <p:nvPr/>
        </p:nvSpPr>
        <p:spPr>
          <a:xfrm>
            <a:off x="942549" y="4801717"/>
            <a:ext cx="28542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latin typeface="Abadi" panose="020B0604020104020204" pitchFamily="34" charset="0"/>
              </a:rPr>
              <a:t>Caso apresente alguma falha ou irregularidade ai a equipe de manutenção será acionada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4FAFAA8E-B955-4D3B-B3AF-0AEA7C65CC08}"/>
              </a:ext>
            </a:extLst>
          </p:cNvPr>
          <p:cNvSpPr txBox="1"/>
          <p:nvPr/>
        </p:nvSpPr>
        <p:spPr>
          <a:xfrm>
            <a:off x="6511377" y="2957063"/>
            <a:ext cx="207310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latin typeface="Abadi" panose="020B0604020104020204" pitchFamily="34" charset="0"/>
              </a:rPr>
              <a:t>Fazendo as pessoas serem mais produtivas no ambiente de trabalho</a:t>
            </a:r>
          </a:p>
        </p:txBody>
      </p:sp>
      <p:pic>
        <p:nvPicPr>
          <p:cNvPr id="23" name="Gráfico 22" descr="Setas de Divisão estrutura de tópicos">
            <a:extLst>
              <a:ext uri="{FF2B5EF4-FFF2-40B4-BE49-F238E27FC236}">
                <a16:creationId xmlns:a16="http://schemas.microsoft.com/office/drawing/2014/main" id="{7AA40EE2-5F38-4C11-95FD-8A89BF4E400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26881" y="3630259"/>
            <a:ext cx="864667" cy="864667"/>
          </a:xfrm>
          <a:prstGeom prst="rect">
            <a:avLst/>
          </a:prstGeom>
        </p:spPr>
      </p:pic>
      <p:pic>
        <p:nvPicPr>
          <p:cNvPr id="26" name="Gráfico 25" descr="Aquário com preenchimento sólido">
            <a:extLst>
              <a:ext uri="{FF2B5EF4-FFF2-40B4-BE49-F238E27FC236}">
                <a16:creationId xmlns:a16="http://schemas.microsoft.com/office/drawing/2014/main" id="{14E5D63C-EE74-43C0-8651-E5E9FE4A407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92895" y="971216"/>
            <a:ext cx="1974955" cy="1974955"/>
          </a:xfrm>
          <a:prstGeom prst="rect">
            <a:avLst/>
          </a:prstGeom>
        </p:spPr>
      </p:pic>
      <p:sp>
        <p:nvSpPr>
          <p:cNvPr id="27" name="Elipse 26">
            <a:extLst>
              <a:ext uri="{FF2B5EF4-FFF2-40B4-BE49-F238E27FC236}">
                <a16:creationId xmlns:a16="http://schemas.microsoft.com/office/drawing/2014/main" id="{65E116BA-45F9-4D3F-A72B-AC7C2AC823D1}"/>
              </a:ext>
            </a:extLst>
          </p:cNvPr>
          <p:cNvSpPr/>
          <p:nvPr/>
        </p:nvSpPr>
        <p:spPr>
          <a:xfrm>
            <a:off x="9861678" y="865191"/>
            <a:ext cx="1122464" cy="1004166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1E00B8AF-100C-4D3C-9E66-B56FD23CDFD8}"/>
              </a:ext>
            </a:extLst>
          </p:cNvPr>
          <p:cNvSpPr/>
          <p:nvPr/>
        </p:nvSpPr>
        <p:spPr>
          <a:xfrm>
            <a:off x="11274698" y="1620091"/>
            <a:ext cx="310544" cy="307035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308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Fluxograma: Dados 12">
            <a:extLst>
              <a:ext uri="{FF2B5EF4-FFF2-40B4-BE49-F238E27FC236}">
                <a16:creationId xmlns:a16="http://schemas.microsoft.com/office/drawing/2014/main" id="{A373609B-48E3-42D0-A14B-D20F7E647144}"/>
              </a:ext>
            </a:extLst>
          </p:cNvPr>
          <p:cNvSpPr/>
          <p:nvPr/>
        </p:nvSpPr>
        <p:spPr>
          <a:xfrm>
            <a:off x="3307893" y="48943"/>
            <a:ext cx="4814679" cy="856771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9136"/>
              <a:gd name="connsiteY0" fmla="*/ 10000 h 10000"/>
              <a:gd name="connsiteX1" fmla="*/ 2000 w 9136"/>
              <a:gd name="connsiteY1" fmla="*/ 0 h 10000"/>
              <a:gd name="connsiteX2" fmla="*/ 9136 w 9136"/>
              <a:gd name="connsiteY2" fmla="*/ 0 h 10000"/>
              <a:gd name="connsiteX3" fmla="*/ 8000 w 9136"/>
              <a:gd name="connsiteY3" fmla="*/ 10000 h 10000"/>
              <a:gd name="connsiteX4" fmla="*/ 0 w 9136"/>
              <a:gd name="connsiteY4" fmla="*/ 10000 h 10000"/>
              <a:gd name="connsiteX0" fmla="*/ 0 w 9149"/>
              <a:gd name="connsiteY0" fmla="*/ 10000 h 10000"/>
              <a:gd name="connsiteX1" fmla="*/ 1338 w 9149"/>
              <a:gd name="connsiteY1" fmla="*/ 0 h 10000"/>
              <a:gd name="connsiteX2" fmla="*/ 9149 w 9149"/>
              <a:gd name="connsiteY2" fmla="*/ 0 h 10000"/>
              <a:gd name="connsiteX3" fmla="*/ 7906 w 9149"/>
              <a:gd name="connsiteY3" fmla="*/ 10000 h 10000"/>
              <a:gd name="connsiteX4" fmla="*/ 0 w 9149"/>
              <a:gd name="connsiteY4" fmla="*/ 10000 h 10000"/>
              <a:gd name="connsiteX0" fmla="*/ 0 w 9764"/>
              <a:gd name="connsiteY0" fmla="*/ 10175 h 10175"/>
              <a:gd name="connsiteX1" fmla="*/ 1462 w 9764"/>
              <a:gd name="connsiteY1" fmla="*/ 175 h 10175"/>
              <a:gd name="connsiteX2" fmla="*/ 9764 w 9764"/>
              <a:gd name="connsiteY2" fmla="*/ 0 h 10175"/>
              <a:gd name="connsiteX3" fmla="*/ 8641 w 9764"/>
              <a:gd name="connsiteY3" fmla="*/ 10175 h 10175"/>
              <a:gd name="connsiteX4" fmla="*/ 0 w 9764"/>
              <a:gd name="connsiteY4" fmla="*/ 10175 h 1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64" h="10175">
                <a:moveTo>
                  <a:pt x="0" y="10175"/>
                </a:moveTo>
                <a:lnTo>
                  <a:pt x="1462" y="175"/>
                </a:lnTo>
                <a:lnTo>
                  <a:pt x="9764" y="0"/>
                </a:lnTo>
                <a:lnTo>
                  <a:pt x="8641" y="10175"/>
                </a:lnTo>
                <a:lnTo>
                  <a:pt x="0" y="10175"/>
                </a:lnTo>
                <a:close/>
              </a:path>
            </a:pathLst>
          </a:custGeom>
          <a:solidFill>
            <a:srgbClr val="00A1D7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A92EF6A0-0678-4BBA-ACF3-F5088E97B08B}"/>
              </a:ext>
            </a:extLst>
          </p:cNvPr>
          <p:cNvSpPr txBox="1"/>
          <p:nvPr/>
        </p:nvSpPr>
        <p:spPr>
          <a:xfrm>
            <a:off x="3856570" y="249607"/>
            <a:ext cx="3717327" cy="52322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Desenho de solução</a:t>
            </a:r>
          </a:p>
        </p:txBody>
      </p:sp>
      <p:pic>
        <p:nvPicPr>
          <p:cNvPr id="37" name="Imagem 36" descr="Logotipo&#10;&#10;Descrição gerada automaticamente">
            <a:extLst>
              <a:ext uri="{FF2B5EF4-FFF2-40B4-BE49-F238E27FC236}">
                <a16:creationId xmlns:a16="http://schemas.microsoft.com/office/drawing/2014/main" id="{41E06CF8-79B2-4D77-9DBB-9E4D576A959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6014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35" grpId="0"/>
      <p:bldP spid="36" grpId="0"/>
      <p:bldP spid="38" grpId="0"/>
      <p:bldP spid="39" grpId="0"/>
      <p:bldP spid="40" grpId="0"/>
      <p:bldP spid="27" grpId="0" animBg="1"/>
      <p:bldP spid="22" grpId="0" animBg="1"/>
      <p:bldP spid="30" grpId="0" animBg="1"/>
      <p:bldP spid="3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m 19" descr="Logotipo&#10;&#10;Descrição gerada automaticamente">
            <a:extLst>
              <a:ext uri="{FF2B5EF4-FFF2-40B4-BE49-F238E27FC236}">
                <a16:creationId xmlns:a16="http://schemas.microsoft.com/office/drawing/2014/main" id="{98E04220-22FE-4D2E-A19B-E9E307E75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06" y="240841"/>
            <a:ext cx="1220851" cy="884862"/>
          </a:xfrm>
          <a:prstGeom prst="rect">
            <a:avLst/>
          </a:prstGeom>
        </p:spPr>
      </p:pic>
      <p:pic>
        <p:nvPicPr>
          <p:cNvPr id="5" name="Imagem 4" descr="Uma imagem contendo Ícone&#10;&#10;Descrição gerada automaticamente">
            <a:extLst>
              <a:ext uri="{FF2B5EF4-FFF2-40B4-BE49-F238E27FC236}">
                <a16:creationId xmlns:a16="http://schemas.microsoft.com/office/drawing/2014/main" id="{B7B93DBD-54EA-48DE-BBF1-D120512F4E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0140" y="2417425"/>
            <a:ext cx="6571720" cy="245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62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4F407DD1-C971-49D6-9FB8-EFEEF69494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376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3C0F62F2-C941-4D55-8091-7D031D50B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505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44C31216-BEFB-408D-9F6E-DB18974EDB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400"/>
                    </a14:imgEffect>
                    <a14:imgEffect>
                      <a14:saturation sa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3686" y="0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49280291-8AA0-4C83-9548-EAF1233E4F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887" y="1414462"/>
            <a:ext cx="10944225" cy="4029075"/>
          </a:xfrm>
          <a:prstGeom prst="rect">
            <a:avLst/>
          </a:prstGeom>
        </p:spPr>
      </p:pic>
      <p:pic>
        <p:nvPicPr>
          <p:cNvPr id="3" name="Imagem 2" descr="Logotipo&#10;&#10;Descrição gerada automaticamente">
            <a:extLst>
              <a:ext uri="{FF2B5EF4-FFF2-40B4-BE49-F238E27FC236}">
                <a16:creationId xmlns:a16="http://schemas.microsoft.com/office/drawing/2014/main" id="{B74A8B5A-6B3D-4AE9-8678-12726D8389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609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BC3D3969-95A8-42C5-B805-DFEEE9E1B5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400"/>
                    </a14:imgEffect>
                    <a14:imgEffect>
                      <a14:saturation sa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3686" y="0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Elipse 8">
            <a:extLst>
              <a:ext uri="{FF2B5EF4-FFF2-40B4-BE49-F238E27FC236}">
                <a16:creationId xmlns:a16="http://schemas.microsoft.com/office/drawing/2014/main" id="{56B653B0-C6D6-47EA-8F8E-CE0A4504FB71}"/>
              </a:ext>
            </a:extLst>
          </p:cNvPr>
          <p:cNvSpPr/>
          <p:nvPr/>
        </p:nvSpPr>
        <p:spPr>
          <a:xfrm>
            <a:off x="10824815" y="3769327"/>
            <a:ext cx="476385" cy="447114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E60882C2-9B88-48D4-98B8-66C5CAA0CA1F}"/>
              </a:ext>
            </a:extLst>
          </p:cNvPr>
          <p:cNvSpPr/>
          <p:nvPr/>
        </p:nvSpPr>
        <p:spPr>
          <a:xfrm>
            <a:off x="10881086" y="3806549"/>
            <a:ext cx="328406" cy="331768"/>
          </a:xfrm>
          <a:prstGeom prst="ellipse">
            <a:avLst/>
          </a:prstGeom>
          <a:solidFill>
            <a:srgbClr val="CC0099"/>
          </a:solidFill>
          <a:ln w="28575">
            <a:solidFill>
              <a:srgbClr val="CC0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89" name="Gráfico 188" descr="Setas de Divisão estrutura de tópicos">
            <a:extLst>
              <a:ext uri="{FF2B5EF4-FFF2-40B4-BE49-F238E27FC236}">
                <a16:creationId xmlns:a16="http://schemas.microsoft.com/office/drawing/2014/main" id="{76C64012-5BD3-4763-9440-1E6618ABFA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1576" y="1974967"/>
            <a:ext cx="914400" cy="914400"/>
          </a:xfrm>
          <a:prstGeom prst="rect">
            <a:avLst/>
          </a:prstGeom>
        </p:spPr>
      </p:pic>
      <p:sp>
        <p:nvSpPr>
          <p:cNvPr id="11" name="Elipse 10">
            <a:extLst>
              <a:ext uri="{FF2B5EF4-FFF2-40B4-BE49-F238E27FC236}">
                <a16:creationId xmlns:a16="http://schemas.microsoft.com/office/drawing/2014/main" id="{BA0FCC90-71AC-435B-BE16-B5D8D0190C08}"/>
              </a:ext>
            </a:extLst>
          </p:cNvPr>
          <p:cNvSpPr/>
          <p:nvPr/>
        </p:nvSpPr>
        <p:spPr>
          <a:xfrm>
            <a:off x="9955022" y="93792"/>
            <a:ext cx="1187025" cy="1085056"/>
          </a:xfrm>
          <a:prstGeom prst="ellipse">
            <a:avLst/>
          </a:prstGeom>
          <a:solidFill>
            <a:srgbClr val="CC0099"/>
          </a:solidFill>
          <a:ln>
            <a:solidFill>
              <a:srgbClr val="CC0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8" name="Gráfico 37" descr="Internet das Coisas estrutura de tópicos">
            <a:extLst>
              <a:ext uri="{FF2B5EF4-FFF2-40B4-BE49-F238E27FC236}">
                <a16:creationId xmlns:a16="http://schemas.microsoft.com/office/drawing/2014/main" id="{FC84DBA6-8F99-46E5-BD5A-BD21E950B6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262" y="5901284"/>
            <a:ext cx="914400" cy="914400"/>
          </a:xfrm>
          <a:prstGeom prst="rect">
            <a:avLst/>
          </a:prstGeom>
        </p:spPr>
      </p:pic>
      <p:pic>
        <p:nvPicPr>
          <p:cNvPr id="39" name="Gráfico 38" descr="Ligar estrutura de tópicos">
            <a:extLst>
              <a:ext uri="{FF2B5EF4-FFF2-40B4-BE49-F238E27FC236}">
                <a16:creationId xmlns:a16="http://schemas.microsoft.com/office/drawing/2014/main" id="{FDB88BFF-5B83-4D22-B742-7791B97C55C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956070" y="1857240"/>
            <a:ext cx="914400" cy="914400"/>
          </a:xfrm>
          <a:prstGeom prst="rect">
            <a:avLst/>
          </a:prstGeom>
        </p:spPr>
      </p:pic>
      <p:pic>
        <p:nvPicPr>
          <p:cNvPr id="41" name="Gráfico 40" descr="Programador estrutura de tópicos">
            <a:extLst>
              <a:ext uri="{FF2B5EF4-FFF2-40B4-BE49-F238E27FC236}">
                <a16:creationId xmlns:a16="http://schemas.microsoft.com/office/drawing/2014/main" id="{C86CEBD5-AEBE-4352-9F9E-83A2335FF05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597316" y="5889038"/>
            <a:ext cx="914400" cy="914400"/>
          </a:xfrm>
          <a:prstGeom prst="rect">
            <a:avLst/>
          </a:prstGeom>
        </p:spPr>
      </p:pic>
      <p:sp>
        <p:nvSpPr>
          <p:cNvPr id="14" name="Fluxograma: Dados 12">
            <a:extLst>
              <a:ext uri="{FF2B5EF4-FFF2-40B4-BE49-F238E27FC236}">
                <a16:creationId xmlns:a16="http://schemas.microsoft.com/office/drawing/2014/main" id="{FF2F23F5-D4DE-4E68-9593-B02AECD50A47}"/>
              </a:ext>
            </a:extLst>
          </p:cNvPr>
          <p:cNvSpPr/>
          <p:nvPr/>
        </p:nvSpPr>
        <p:spPr>
          <a:xfrm>
            <a:off x="3515451" y="64714"/>
            <a:ext cx="4814679" cy="669450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9136"/>
              <a:gd name="connsiteY0" fmla="*/ 10000 h 10000"/>
              <a:gd name="connsiteX1" fmla="*/ 2000 w 9136"/>
              <a:gd name="connsiteY1" fmla="*/ 0 h 10000"/>
              <a:gd name="connsiteX2" fmla="*/ 9136 w 9136"/>
              <a:gd name="connsiteY2" fmla="*/ 0 h 10000"/>
              <a:gd name="connsiteX3" fmla="*/ 8000 w 9136"/>
              <a:gd name="connsiteY3" fmla="*/ 10000 h 10000"/>
              <a:gd name="connsiteX4" fmla="*/ 0 w 9136"/>
              <a:gd name="connsiteY4" fmla="*/ 10000 h 10000"/>
              <a:gd name="connsiteX0" fmla="*/ 0 w 9149"/>
              <a:gd name="connsiteY0" fmla="*/ 10000 h 10000"/>
              <a:gd name="connsiteX1" fmla="*/ 1338 w 9149"/>
              <a:gd name="connsiteY1" fmla="*/ 0 h 10000"/>
              <a:gd name="connsiteX2" fmla="*/ 9149 w 9149"/>
              <a:gd name="connsiteY2" fmla="*/ 0 h 10000"/>
              <a:gd name="connsiteX3" fmla="*/ 7906 w 9149"/>
              <a:gd name="connsiteY3" fmla="*/ 10000 h 10000"/>
              <a:gd name="connsiteX4" fmla="*/ 0 w 9149"/>
              <a:gd name="connsiteY4" fmla="*/ 10000 h 10000"/>
              <a:gd name="connsiteX0" fmla="*/ 0 w 9764"/>
              <a:gd name="connsiteY0" fmla="*/ 10175 h 10175"/>
              <a:gd name="connsiteX1" fmla="*/ 1462 w 9764"/>
              <a:gd name="connsiteY1" fmla="*/ 175 h 10175"/>
              <a:gd name="connsiteX2" fmla="*/ 9764 w 9764"/>
              <a:gd name="connsiteY2" fmla="*/ 0 h 10175"/>
              <a:gd name="connsiteX3" fmla="*/ 8641 w 9764"/>
              <a:gd name="connsiteY3" fmla="*/ 10175 h 10175"/>
              <a:gd name="connsiteX4" fmla="*/ 0 w 9764"/>
              <a:gd name="connsiteY4" fmla="*/ 10175 h 1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64" h="10175">
                <a:moveTo>
                  <a:pt x="0" y="10175"/>
                </a:moveTo>
                <a:lnTo>
                  <a:pt x="1462" y="175"/>
                </a:lnTo>
                <a:lnTo>
                  <a:pt x="9764" y="0"/>
                </a:lnTo>
                <a:lnTo>
                  <a:pt x="8641" y="10175"/>
                </a:lnTo>
                <a:lnTo>
                  <a:pt x="0" y="10175"/>
                </a:lnTo>
                <a:close/>
              </a:path>
            </a:pathLst>
          </a:custGeom>
          <a:solidFill>
            <a:srgbClr val="00A1D7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7883BEC9-115C-4574-8A77-15AE164607AF}"/>
              </a:ext>
            </a:extLst>
          </p:cNvPr>
          <p:cNvSpPr txBox="1"/>
          <p:nvPr/>
        </p:nvSpPr>
        <p:spPr>
          <a:xfrm>
            <a:off x="4409632" y="113100"/>
            <a:ext cx="3717327" cy="52322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Banco de dados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6E8DE5EF-FE48-406D-8630-F5AD8F9D44EE}"/>
              </a:ext>
            </a:extLst>
          </p:cNvPr>
          <p:cNvSpPr txBox="1"/>
          <p:nvPr/>
        </p:nvSpPr>
        <p:spPr>
          <a:xfrm>
            <a:off x="9011751" y="6196978"/>
            <a:ext cx="1671868" cy="369332"/>
          </a:xfrm>
          <a:prstGeom prst="rect">
            <a:avLst/>
          </a:prstGeom>
          <a:solidFill>
            <a:srgbClr val="7DDDFF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>
                <a:solidFill>
                  <a:schemeClr val="tx1">
                    <a:lumMod val="95000"/>
                    <a:lumOff val="5000"/>
                  </a:schemeClr>
                </a:solidFill>
              </a:rPr>
              <a:t>Tabela das salas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BD22E68F-0750-4171-983D-753F68289315}"/>
              </a:ext>
            </a:extLst>
          </p:cNvPr>
          <p:cNvSpPr txBox="1"/>
          <p:nvPr/>
        </p:nvSpPr>
        <p:spPr>
          <a:xfrm>
            <a:off x="1582527" y="4030118"/>
            <a:ext cx="2342629" cy="369332"/>
          </a:xfrm>
          <a:prstGeom prst="rect">
            <a:avLst/>
          </a:prstGeom>
          <a:solidFill>
            <a:srgbClr val="7DDDFF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Sensor de temperatura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BED67719-0650-4FA1-AA8C-01238FE470A3}"/>
              </a:ext>
            </a:extLst>
          </p:cNvPr>
          <p:cNvSpPr txBox="1"/>
          <p:nvPr/>
        </p:nvSpPr>
        <p:spPr>
          <a:xfrm>
            <a:off x="5034747" y="2338902"/>
            <a:ext cx="2122504" cy="369332"/>
          </a:xfrm>
          <a:prstGeom prst="rect">
            <a:avLst/>
          </a:prstGeom>
          <a:solidFill>
            <a:srgbClr val="7DDDFF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>
                <a:solidFill>
                  <a:schemeClr val="tx1">
                    <a:lumMod val="95000"/>
                    <a:lumOff val="5000"/>
                  </a:schemeClr>
                </a:solidFill>
              </a:rPr>
              <a:t>Tabela das empresas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248FFFF3-0B3D-458C-920F-505BE8D7CC84}"/>
              </a:ext>
            </a:extLst>
          </p:cNvPr>
          <p:cNvSpPr txBox="1"/>
          <p:nvPr/>
        </p:nvSpPr>
        <p:spPr>
          <a:xfrm>
            <a:off x="7795795" y="4030118"/>
            <a:ext cx="1991251" cy="369332"/>
          </a:xfrm>
          <a:prstGeom prst="rect">
            <a:avLst/>
          </a:prstGeom>
          <a:solidFill>
            <a:srgbClr val="7DDDFF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Sensor de umidade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9EDF36FC-0FA8-4F7C-8858-4D8AF55FCC87}"/>
              </a:ext>
            </a:extLst>
          </p:cNvPr>
          <p:cNvSpPr txBox="1"/>
          <p:nvPr/>
        </p:nvSpPr>
        <p:spPr>
          <a:xfrm>
            <a:off x="2427742" y="5756363"/>
            <a:ext cx="2430474" cy="369332"/>
          </a:xfrm>
          <a:prstGeom prst="rect">
            <a:avLst/>
          </a:prstGeom>
          <a:solidFill>
            <a:srgbClr val="7DDDFF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Sensor de luminosidade</a:t>
            </a:r>
          </a:p>
        </p:txBody>
      </p:sp>
      <p:pic>
        <p:nvPicPr>
          <p:cNvPr id="4" name="Imagem 3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3E26F423-0F15-41D4-9892-68EA175003C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235" y="702083"/>
            <a:ext cx="8638562" cy="1612357"/>
          </a:xfrm>
          <a:prstGeom prst="rect">
            <a:avLst/>
          </a:prstGeom>
        </p:spPr>
      </p:pic>
      <p:pic>
        <p:nvPicPr>
          <p:cNvPr id="8" name="Imagem 7" descr="Interface gráfica do usuário, Aplicativo, Tabela&#10;&#10;Descrição gerada automaticamente">
            <a:extLst>
              <a:ext uri="{FF2B5EF4-FFF2-40B4-BE49-F238E27FC236}">
                <a16:creationId xmlns:a16="http://schemas.microsoft.com/office/drawing/2014/main" id="{7122A462-5FE4-48CA-B83A-79C6B94AB23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805" y="2830834"/>
            <a:ext cx="5172075" cy="1162050"/>
          </a:xfrm>
          <a:prstGeom prst="rect">
            <a:avLst/>
          </a:prstGeom>
        </p:spPr>
      </p:pic>
      <p:pic>
        <p:nvPicPr>
          <p:cNvPr id="19" name="Imagem 18" descr="Interface gráfica do usuário, Aplicativo, Tabela&#10;&#10;Descrição gerada automaticamente">
            <a:extLst>
              <a:ext uri="{FF2B5EF4-FFF2-40B4-BE49-F238E27FC236}">
                <a16:creationId xmlns:a16="http://schemas.microsoft.com/office/drawing/2014/main" id="{2BD654DA-2210-4FD2-8345-41C7D8F11B4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7316" y="2830834"/>
            <a:ext cx="6476144" cy="1162050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2C00C4F5-C44F-44CD-BED0-90E21EF3449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07" y="5052205"/>
            <a:ext cx="7028544" cy="704158"/>
          </a:xfrm>
          <a:prstGeom prst="rect">
            <a:avLst/>
          </a:prstGeom>
        </p:spPr>
      </p:pic>
      <p:pic>
        <p:nvPicPr>
          <p:cNvPr id="23" name="Imagem 22" descr="Tabela&#10;&#10;Descrição gerada automaticamente">
            <a:extLst>
              <a:ext uri="{FF2B5EF4-FFF2-40B4-BE49-F238E27FC236}">
                <a16:creationId xmlns:a16="http://schemas.microsoft.com/office/drawing/2014/main" id="{BCA837AF-724F-4E60-A0D0-CED44234613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0816" y="4693054"/>
            <a:ext cx="4495361" cy="1535301"/>
          </a:xfrm>
          <a:prstGeom prst="rect">
            <a:avLst/>
          </a:prstGeom>
        </p:spPr>
      </p:pic>
      <p:pic>
        <p:nvPicPr>
          <p:cNvPr id="34" name="Imagem 33" descr="Logotipo&#10;&#10;Descrição gerada automaticamente">
            <a:extLst>
              <a:ext uri="{FF2B5EF4-FFF2-40B4-BE49-F238E27FC236}">
                <a16:creationId xmlns:a16="http://schemas.microsoft.com/office/drawing/2014/main" id="{A8D6308E-1F15-4C1A-A680-CFB57A8D9BC2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19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4" grpId="0" animBg="1"/>
      <p:bldP spid="15" grpId="0"/>
      <p:bldP spid="18" grpId="0" animBg="1"/>
      <p:bldP spid="26" grpId="0" animBg="1"/>
      <p:bldP spid="28" grpId="0" animBg="1"/>
      <p:bldP spid="29" grpId="0" animBg="1"/>
      <p:bldP spid="3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 descr="Node Js Npm, HD Png Download - kindpng">
            <a:extLst>
              <a:ext uri="{FF2B5EF4-FFF2-40B4-BE49-F238E27FC236}">
                <a16:creationId xmlns:a16="http://schemas.microsoft.com/office/drawing/2014/main" id="{2F7BD5B5-5F05-412E-A930-84787C1B7B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8" name="Imagem 7" descr="Ícone&#10;&#10;Descrição gerada automaticamente">
            <a:extLst>
              <a:ext uri="{FF2B5EF4-FFF2-40B4-BE49-F238E27FC236}">
                <a16:creationId xmlns:a16="http://schemas.microsoft.com/office/drawing/2014/main" id="{1BC37FF3-D63B-491F-9899-6317A61F4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760" y="584915"/>
            <a:ext cx="2193695" cy="1341925"/>
          </a:xfrm>
          <a:prstGeom prst="rect">
            <a:avLst/>
          </a:prstGeom>
        </p:spPr>
      </p:pic>
      <p:sp>
        <p:nvSpPr>
          <p:cNvPr id="10" name="Elipse 9">
            <a:extLst>
              <a:ext uri="{FF2B5EF4-FFF2-40B4-BE49-F238E27FC236}">
                <a16:creationId xmlns:a16="http://schemas.microsoft.com/office/drawing/2014/main" id="{B9FBD935-DA28-417D-A4BC-3632BD1B9068}"/>
              </a:ext>
            </a:extLst>
          </p:cNvPr>
          <p:cNvSpPr/>
          <p:nvPr/>
        </p:nvSpPr>
        <p:spPr>
          <a:xfrm>
            <a:off x="10824815" y="3769327"/>
            <a:ext cx="476385" cy="447114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A3667D9-3ADC-411A-AB46-6066985424E1}"/>
              </a:ext>
            </a:extLst>
          </p:cNvPr>
          <p:cNvSpPr/>
          <p:nvPr/>
        </p:nvSpPr>
        <p:spPr>
          <a:xfrm>
            <a:off x="10881086" y="3806549"/>
            <a:ext cx="328406" cy="331768"/>
          </a:xfrm>
          <a:prstGeom prst="ellipse">
            <a:avLst/>
          </a:prstGeom>
          <a:solidFill>
            <a:srgbClr val="CC0099"/>
          </a:solidFill>
          <a:ln w="28575">
            <a:solidFill>
              <a:srgbClr val="BD2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D666DF4-70C4-49D6-B0B7-79F8ECD84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719" y="54754"/>
            <a:ext cx="2367523" cy="2209688"/>
          </a:xfrm>
          <a:prstGeom prst="rect">
            <a:avLst/>
          </a:prstGeom>
        </p:spPr>
      </p:pic>
      <p:pic>
        <p:nvPicPr>
          <p:cNvPr id="14" name="Gráfico 13" descr="Setas de Divisão estrutura de tópicos">
            <a:extLst>
              <a:ext uri="{FF2B5EF4-FFF2-40B4-BE49-F238E27FC236}">
                <a16:creationId xmlns:a16="http://schemas.microsoft.com/office/drawing/2014/main" id="{7D17CD88-A4A4-44E0-9067-B15A686B3A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4372" y="3515233"/>
            <a:ext cx="914400" cy="914400"/>
          </a:xfrm>
          <a:prstGeom prst="rect">
            <a:avLst/>
          </a:prstGeom>
        </p:spPr>
      </p:pic>
      <p:pic>
        <p:nvPicPr>
          <p:cNvPr id="15" name="Gráfico 14" descr="Internet das Coisas estrutura de tópicos">
            <a:extLst>
              <a:ext uri="{FF2B5EF4-FFF2-40B4-BE49-F238E27FC236}">
                <a16:creationId xmlns:a16="http://schemas.microsoft.com/office/drawing/2014/main" id="{60A002B7-8F68-4581-9124-F004549E409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98913" y="5525750"/>
            <a:ext cx="914400" cy="914400"/>
          </a:xfrm>
          <a:prstGeom prst="rect">
            <a:avLst/>
          </a:prstGeom>
        </p:spPr>
      </p:pic>
      <p:pic>
        <p:nvPicPr>
          <p:cNvPr id="16" name="Gráfico 15" descr="Ligar estrutura de tópicos">
            <a:extLst>
              <a:ext uri="{FF2B5EF4-FFF2-40B4-BE49-F238E27FC236}">
                <a16:creationId xmlns:a16="http://schemas.microsoft.com/office/drawing/2014/main" id="{943FF865-5216-4F59-9BFB-30198A34FC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18662" y="1650119"/>
            <a:ext cx="914400" cy="914400"/>
          </a:xfrm>
          <a:prstGeom prst="rect">
            <a:avLst/>
          </a:prstGeom>
        </p:spPr>
      </p:pic>
      <p:pic>
        <p:nvPicPr>
          <p:cNvPr id="17" name="Gráfico 16" descr="Programador estrutura de tópicos">
            <a:extLst>
              <a:ext uri="{FF2B5EF4-FFF2-40B4-BE49-F238E27FC236}">
                <a16:creationId xmlns:a16="http://schemas.microsoft.com/office/drawing/2014/main" id="{8F428DC9-9E46-4C2C-BD0E-3173087D779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434674" y="5547868"/>
            <a:ext cx="914400" cy="914400"/>
          </a:xfrm>
          <a:prstGeom prst="rect">
            <a:avLst/>
          </a:prstGeom>
        </p:spPr>
      </p:pic>
      <p:sp>
        <p:nvSpPr>
          <p:cNvPr id="18" name="Elipse 17">
            <a:extLst>
              <a:ext uri="{FF2B5EF4-FFF2-40B4-BE49-F238E27FC236}">
                <a16:creationId xmlns:a16="http://schemas.microsoft.com/office/drawing/2014/main" id="{04F93069-BB0C-4D1B-9EBB-DE2C1B08923A}"/>
              </a:ext>
            </a:extLst>
          </p:cNvPr>
          <p:cNvSpPr/>
          <p:nvPr/>
        </p:nvSpPr>
        <p:spPr>
          <a:xfrm>
            <a:off x="8928283" y="205356"/>
            <a:ext cx="1187025" cy="1085056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9612F801-E2D7-4C8C-B4F5-5C543710D5F0}"/>
              </a:ext>
            </a:extLst>
          </p:cNvPr>
          <p:cNvSpPr/>
          <p:nvPr/>
        </p:nvSpPr>
        <p:spPr>
          <a:xfrm>
            <a:off x="8836633" y="218371"/>
            <a:ext cx="1187025" cy="1085056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0" name="Gráfico 19" descr="Lista de Verificação estrutura de tópicos">
            <a:extLst>
              <a:ext uri="{FF2B5EF4-FFF2-40B4-BE49-F238E27FC236}">
                <a16:creationId xmlns:a16="http://schemas.microsoft.com/office/drawing/2014/main" id="{E0509376-E6AD-4549-BC0F-6154B3AE224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849840" y="5552881"/>
            <a:ext cx="914400" cy="914400"/>
          </a:xfrm>
          <a:prstGeom prst="rect">
            <a:avLst/>
          </a:prstGeom>
        </p:spPr>
      </p:pic>
      <p:pic>
        <p:nvPicPr>
          <p:cNvPr id="21" name="Gráfico 20" descr="Quill estrutura de tópicos">
            <a:extLst>
              <a:ext uri="{FF2B5EF4-FFF2-40B4-BE49-F238E27FC236}">
                <a16:creationId xmlns:a16="http://schemas.microsoft.com/office/drawing/2014/main" id="{8D9D1C72-E630-4842-931B-AEC536AE184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05630" y="5342768"/>
            <a:ext cx="1280363" cy="1280363"/>
          </a:xfrm>
          <a:prstGeom prst="rect">
            <a:avLst/>
          </a:prstGeom>
        </p:spPr>
      </p:pic>
      <p:pic>
        <p:nvPicPr>
          <p:cNvPr id="22" name="Imagem 21" descr="Gráfico&#10;&#10;Descrição gerada automaticamente com confiança média">
            <a:extLst>
              <a:ext uri="{FF2B5EF4-FFF2-40B4-BE49-F238E27FC236}">
                <a16:creationId xmlns:a16="http://schemas.microsoft.com/office/drawing/2014/main" id="{8A411D3F-023A-4ED5-95A2-8004D71E4116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122"/>
          <a:stretch/>
        </p:blipFill>
        <p:spPr>
          <a:xfrm>
            <a:off x="2071709" y="1949066"/>
            <a:ext cx="7743782" cy="2925343"/>
          </a:xfrm>
          <a:prstGeom prst="rect">
            <a:avLst/>
          </a:prstGeom>
        </p:spPr>
      </p:pic>
      <p:pic>
        <p:nvPicPr>
          <p:cNvPr id="23" name="Imagem 22" descr="Logotipo&#10;&#10;Descrição gerada automaticamente">
            <a:extLst>
              <a:ext uri="{FF2B5EF4-FFF2-40B4-BE49-F238E27FC236}">
                <a16:creationId xmlns:a16="http://schemas.microsoft.com/office/drawing/2014/main" id="{BB6F6F65-4285-410E-A83D-A6FFD0485B36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881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8" grpId="0" animBg="1"/>
      <p:bldP spid="1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 descr="Node Js Npm, HD Png Download - kindpng">
            <a:extLst>
              <a:ext uri="{FF2B5EF4-FFF2-40B4-BE49-F238E27FC236}">
                <a16:creationId xmlns:a16="http://schemas.microsoft.com/office/drawing/2014/main" id="{2F7BD5B5-5F05-412E-A930-84787C1B7B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B9FBD935-DA28-417D-A4BC-3632BD1B9068}"/>
              </a:ext>
            </a:extLst>
          </p:cNvPr>
          <p:cNvSpPr/>
          <p:nvPr/>
        </p:nvSpPr>
        <p:spPr>
          <a:xfrm>
            <a:off x="10824815" y="3769327"/>
            <a:ext cx="476385" cy="447114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A3667D9-3ADC-411A-AB46-6066985424E1}"/>
              </a:ext>
            </a:extLst>
          </p:cNvPr>
          <p:cNvSpPr/>
          <p:nvPr/>
        </p:nvSpPr>
        <p:spPr>
          <a:xfrm>
            <a:off x="10881086" y="3806549"/>
            <a:ext cx="328406" cy="331768"/>
          </a:xfrm>
          <a:prstGeom prst="ellipse">
            <a:avLst/>
          </a:prstGeom>
          <a:solidFill>
            <a:srgbClr val="CC0099"/>
          </a:solidFill>
          <a:ln w="28575">
            <a:solidFill>
              <a:srgbClr val="BD2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D666DF4-70C4-49D6-B0B7-79F8ECD84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446" y="207737"/>
            <a:ext cx="2367523" cy="2209688"/>
          </a:xfrm>
          <a:prstGeom prst="rect">
            <a:avLst/>
          </a:prstGeom>
        </p:spPr>
      </p:pic>
      <p:pic>
        <p:nvPicPr>
          <p:cNvPr id="14" name="Gráfico 13" descr="Setas de Divisão estrutura de tópicos">
            <a:extLst>
              <a:ext uri="{FF2B5EF4-FFF2-40B4-BE49-F238E27FC236}">
                <a16:creationId xmlns:a16="http://schemas.microsoft.com/office/drawing/2014/main" id="{7D17CD88-A4A4-44E0-9067-B15A686B3A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4372" y="3515233"/>
            <a:ext cx="914400" cy="914400"/>
          </a:xfrm>
          <a:prstGeom prst="rect">
            <a:avLst/>
          </a:prstGeom>
        </p:spPr>
      </p:pic>
      <p:pic>
        <p:nvPicPr>
          <p:cNvPr id="15" name="Gráfico 14" descr="Internet das Coisas estrutura de tópicos">
            <a:extLst>
              <a:ext uri="{FF2B5EF4-FFF2-40B4-BE49-F238E27FC236}">
                <a16:creationId xmlns:a16="http://schemas.microsoft.com/office/drawing/2014/main" id="{60A002B7-8F68-4581-9124-F004549E40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98913" y="5525750"/>
            <a:ext cx="914400" cy="914400"/>
          </a:xfrm>
          <a:prstGeom prst="rect">
            <a:avLst/>
          </a:prstGeom>
        </p:spPr>
      </p:pic>
      <p:pic>
        <p:nvPicPr>
          <p:cNvPr id="16" name="Gráfico 15" descr="Ligar estrutura de tópicos">
            <a:extLst>
              <a:ext uri="{FF2B5EF4-FFF2-40B4-BE49-F238E27FC236}">
                <a16:creationId xmlns:a16="http://schemas.microsoft.com/office/drawing/2014/main" id="{943FF865-5216-4F59-9BFB-30198A34FC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18662" y="1650119"/>
            <a:ext cx="914400" cy="914400"/>
          </a:xfrm>
          <a:prstGeom prst="rect">
            <a:avLst/>
          </a:prstGeom>
        </p:spPr>
      </p:pic>
      <p:pic>
        <p:nvPicPr>
          <p:cNvPr id="17" name="Gráfico 16" descr="Programador estrutura de tópicos">
            <a:extLst>
              <a:ext uri="{FF2B5EF4-FFF2-40B4-BE49-F238E27FC236}">
                <a16:creationId xmlns:a16="http://schemas.microsoft.com/office/drawing/2014/main" id="{8F428DC9-9E46-4C2C-BD0E-3173087D779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434674" y="5547868"/>
            <a:ext cx="914400" cy="914400"/>
          </a:xfrm>
          <a:prstGeom prst="rect">
            <a:avLst/>
          </a:prstGeom>
        </p:spPr>
      </p:pic>
      <p:sp>
        <p:nvSpPr>
          <p:cNvPr id="18" name="Elipse 17">
            <a:extLst>
              <a:ext uri="{FF2B5EF4-FFF2-40B4-BE49-F238E27FC236}">
                <a16:creationId xmlns:a16="http://schemas.microsoft.com/office/drawing/2014/main" id="{04F93069-BB0C-4D1B-9EBB-DE2C1B08923A}"/>
              </a:ext>
            </a:extLst>
          </p:cNvPr>
          <p:cNvSpPr/>
          <p:nvPr/>
        </p:nvSpPr>
        <p:spPr>
          <a:xfrm>
            <a:off x="6836403" y="417850"/>
            <a:ext cx="1795203" cy="1605863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9612F801-E2D7-4C8C-B4F5-5C543710D5F0}"/>
              </a:ext>
            </a:extLst>
          </p:cNvPr>
          <p:cNvSpPr/>
          <p:nvPr/>
        </p:nvSpPr>
        <p:spPr>
          <a:xfrm>
            <a:off x="6744753" y="430865"/>
            <a:ext cx="1795203" cy="1605863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0" name="Gráfico 19" descr="Lista de Verificação estrutura de tópicos">
            <a:extLst>
              <a:ext uri="{FF2B5EF4-FFF2-40B4-BE49-F238E27FC236}">
                <a16:creationId xmlns:a16="http://schemas.microsoft.com/office/drawing/2014/main" id="{E0509376-E6AD-4549-BC0F-6154B3AE224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849840" y="5552881"/>
            <a:ext cx="914400" cy="914400"/>
          </a:xfrm>
          <a:prstGeom prst="rect">
            <a:avLst/>
          </a:prstGeom>
        </p:spPr>
      </p:pic>
      <p:pic>
        <p:nvPicPr>
          <p:cNvPr id="21" name="Gráfico 20" descr="Quill estrutura de tópicos">
            <a:extLst>
              <a:ext uri="{FF2B5EF4-FFF2-40B4-BE49-F238E27FC236}">
                <a16:creationId xmlns:a16="http://schemas.microsoft.com/office/drawing/2014/main" id="{8D9D1C72-E630-4842-931B-AEC536AE184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005630" y="5342768"/>
            <a:ext cx="1280363" cy="1280363"/>
          </a:xfrm>
          <a:prstGeom prst="rect">
            <a:avLst/>
          </a:prstGeom>
        </p:spPr>
      </p:pic>
      <p:pic>
        <p:nvPicPr>
          <p:cNvPr id="2050" name="Picture 2" descr="GitHub logo and symbol, meaning, history, PNG">
            <a:extLst>
              <a:ext uri="{FF2B5EF4-FFF2-40B4-BE49-F238E27FC236}">
                <a16:creationId xmlns:a16="http://schemas.microsoft.com/office/drawing/2014/main" id="{EA7E71BB-67F8-4BA0-A7B9-4AB84B3885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0595" y="1023683"/>
            <a:ext cx="4470809" cy="4038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Imagem 21" descr="Logotipo&#10;&#10;Descrição gerada automaticamente">
            <a:extLst>
              <a:ext uri="{FF2B5EF4-FFF2-40B4-BE49-F238E27FC236}">
                <a16:creationId xmlns:a16="http://schemas.microsoft.com/office/drawing/2014/main" id="{A2D56245-DABB-49B7-BFA6-9E103C6130C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944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8" grpId="0" animBg="1"/>
      <p:bldP spid="1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6" descr="Por que contratar uma empresa de móveis ao montar o escritório? | RS Design">
            <a:extLst>
              <a:ext uri="{FF2B5EF4-FFF2-40B4-BE49-F238E27FC236}">
                <a16:creationId xmlns:a16="http://schemas.microsoft.com/office/drawing/2014/main" id="{0586BB26-70F3-4636-A3EA-96C15DEFFC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55" r="22767" b="2"/>
          <a:stretch/>
        </p:blipFill>
        <p:spPr bwMode="auto">
          <a:xfrm>
            <a:off x="20" y="3579"/>
            <a:ext cx="12188932" cy="6854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681CD866-52B5-4280-A92B-56BDFD1E9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9648" y="0"/>
            <a:ext cx="6102351" cy="6858000"/>
          </a:xfrm>
          <a:prstGeom prst="rect">
            <a:avLst/>
          </a:prstGeom>
          <a:solidFill>
            <a:schemeClr val="bg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9">
            <a:extLst>
              <a:ext uri="{FF2B5EF4-FFF2-40B4-BE49-F238E27FC236}">
                <a16:creationId xmlns:a16="http://schemas.microsoft.com/office/drawing/2014/main" id="{96EEF187-8434-4B76-BE40-006EEBB263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2351" cy="6858000"/>
          </a:xfrm>
          <a:prstGeom prst="rect">
            <a:avLst/>
          </a:prstGeom>
          <a:solidFill>
            <a:schemeClr val="bg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225DC9B-97F0-4F7F-8163-801FD01F5D24}"/>
              </a:ext>
            </a:extLst>
          </p:cNvPr>
          <p:cNvSpPr txBox="1"/>
          <p:nvPr/>
        </p:nvSpPr>
        <p:spPr>
          <a:xfrm>
            <a:off x="1282620" y="1748771"/>
            <a:ext cx="3498979" cy="33604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kern="1200" dirty="0">
                <a:solidFill>
                  <a:schemeClr val="tx1"/>
                </a:solidFill>
                <a:ea typeface="+mj-ea"/>
              </a:rPr>
              <a:t>EMPRESA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4B369B51-E5AB-4C36-A66C-E40C288FB398}"/>
              </a:ext>
            </a:extLst>
          </p:cNvPr>
          <p:cNvSpPr txBox="1"/>
          <p:nvPr/>
        </p:nvSpPr>
        <p:spPr>
          <a:xfrm>
            <a:off x="5465352" y="3921351"/>
            <a:ext cx="6513560" cy="23757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pt-BR"/>
            </a:defPPr>
            <a:lvl1pPr>
              <a:defRPr sz="2400"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 b="1" dirty="0">
              <a:latin typeface="+mn-lt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  <a:cs typeface="+mn-cs"/>
              </a:rPr>
              <a:t>SOLUÇÕES TECNOLÓGICAS;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>
              <a:latin typeface="+mn-lt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  <a:cs typeface="+mn-cs"/>
              </a:rPr>
              <a:t>FOCO NO DESENVOLVIMENTO DO TRABALHADOR;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>
              <a:latin typeface="+mn-lt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  <a:cs typeface="+mn-cs"/>
              </a:rPr>
              <a:t>FOCO NA PRODUTIVIDADE.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 b="1" dirty="0">
              <a:latin typeface="+mn-lt"/>
              <a:cs typeface="+mn-cs"/>
            </a:endParaRPr>
          </a:p>
        </p:txBody>
      </p:sp>
      <p:pic>
        <p:nvPicPr>
          <p:cNvPr id="24" name="Imagem 23" descr="Logotipo&#10;&#10;Descrição gerada automaticamente">
            <a:extLst>
              <a:ext uri="{FF2B5EF4-FFF2-40B4-BE49-F238E27FC236}">
                <a16:creationId xmlns:a16="http://schemas.microsoft.com/office/drawing/2014/main" id="{A2DC47C5-555D-4D6A-AAE6-EC7348F883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199" y="194291"/>
            <a:ext cx="5277713" cy="382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3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75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F1089AB-D70A-41C3-8F58-B8647374CC44}"/>
              </a:ext>
            </a:extLst>
          </p:cNvPr>
          <p:cNvSpPr txBox="1"/>
          <p:nvPr/>
        </p:nvSpPr>
        <p:spPr>
          <a:xfrm>
            <a:off x="4629951" y="382193"/>
            <a:ext cx="3627937" cy="70788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CC009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INTEGRANTES</a:t>
            </a:r>
          </a:p>
        </p:txBody>
      </p:sp>
      <p:pic>
        <p:nvPicPr>
          <p:cNvPr id="41" name="Gráfico 40" descr="Programador estrutura de tópicos">
            <a:extLst>
              <a:ext uri="{FF2B5EF4-FFF2-40B4-BE49-F238E27FC236}">
                <a16:creationId xmlns:a16="http://schemas.microsoft.com/office/drawing/2014/main" id="{C86CEBD5-AEBE-4352-9F9E-83A2335FF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2521" y="40748"/>
            <a:ext cx="957430" cy="957430"/>
          </a:xfrm>
          <a:prstGeom prst="rect">
            <a:avLst/>
          </a:prstGeom>
        </p:spPr>
      </p:pic>
      <p:sp>
        <p:nvSpPr>
          <p:cNvPr id="45" name="Elipse 44">
            <a:extLst>
              <a:ext uri="{FF2B5EF4-FFF2-40B4-BE49-F238E27FC236}">
                <a16:creationId xmlns:a16="http://schemas.microsoft.com/office/drawing/2014/main" id="{6D2CA667-46E8-4770-A055-5FB8F863DF82}"/>
              </a:ext>
            </a:extLst>
          </p:cNvPr>
          <p:cNvSpPr/>
          <p:nvPr/>
        </p:nvSpPr>
        <p:spPr>
          <a:xfrm>
            <a:off x="4717632" y="1669968"/>
            <a:ext cx="2188541" cy="2188541"/>
          </a:xfrm>
          <a:prstGeom prst="ellipse">
            <a:avLst/>
          </a:prstGeom>
          <a:blipFill>
            <a:blip r:embed="rId5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id="{FA99977F-2B72-44EE-926B-D333719DFBB5}"/>
              </a:ext>
            </a:extLst>
          </p:cNvPr>
          <p:cNvSpPr/>
          <p:nvPr/>
        </p:nvSpPr>
        <p:spPr>
          <a:xfrm>
            <a:off x="8060662" y="1561824"/>
            <a:ext cx="2188541" cy="2188541"/>
          </a:xfrm>
          <a:prstGeom prst="ellipse">
            <a:avLst/>
          </a:prstGeom>
          <a:blipFill>
            <a:blip r:embed="rId6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81FDE2CA-460A-43C2-9C8F-AB7A16FACF96}"/>
              </a:ext>
            </a:extLst>
          </p:cNvPr>
          <p:cNvSpPr/>
          <p:nvPr/>
        </p:nvSpPr>
        <p:spPr>
          <a:xfrm>
            <a:off x="1419776" y="1643827"/>
            <a:ext cx="2188541" cy="2188541"/>
          </a:xfrm>
          <a:prstGeom prst="ellipse">
            <a:avLst/>
          </a:prstGeom>
          <a:blipFill>
            <a:blip r:embed="rId7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F278929D-7470-4ED4-BC66-FE6B81EFB943}"/>
              </a:ext>
            </a:extLst>
          </p:cNvPr>
          <p:cNvSpPr/>
          <p:nvPr/>
        </p:nvSpPr>
        <p:spPr>
          <a:xfrm>
            <a:off x="1419776" y="4281121"/>
            <a:ext cx="2188541" cy="2188541"/>
          </a:xfrm>
          <a:prstGeom prst="ellipse">
            <a:avLst/>
          </a:prstGeom>
          <a:blipFill>
            <a:blip r:embed="rId8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11F868D0-0A6D-468C-85FA-0CD5B1145783}"/>
              </a:ext>
            </a:extLst>
          </p:cNvPr>
          <p:cNvSpPr txBox="1"/>
          <p:nvPr/>
        </p:nvSpPr>
        <p:spPr>
          <a:xfrm>
            <a:off x="979480" y="3866542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kern="1200" dirty="0">
                <a:solidFill>
                  <a:srgbClr val="00A1D7"/>
                </a:solidFill>
                <a:ea typeface="+mj-ea"/>
              </a:rPr>
              <a:t>Abner Lucas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3F18247E-5233-490D-B30A-D87239EE11E5}"/>
              </a:ext>
            </a:extLst>
          </p:cNvPr>
          <p:cNvSpPr txBox="1"/>
          <p:nvPr/>
        </p:nvSpPr>
        <p:spPr>
          <a:xfrm>
            <a:off x="1070416" y="6444087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Gustavo </a:t>
            </a:r>
            <a:r>
              <a:rPr lang="en-US" sz="2000" b="1" dirty="0" err="1">
                <a:solidFill>
                  <a:srgbClr val="00A1D7"/>
                </a:solidFill>
                <a:ea typeface="+mj-ea"/>
              </a:rPr>
              <a:t>Manocchio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0F6784D8-0C9F-4AEB-9296-C12EB6FB7A0D}"/>
              </a:ext>
            </a:extLst>
          </p:cNvPr>
          <p:cNvSpPr txBox="1"/>
          <p:nvPr/>
        </p:nvSpPr>
        <p:spPr>
          <a:xfrm>
            <a:off x="4279070" y="6444087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kern="1200" dirty="0" err="1">
                <a:solidFill>
                  <a:srgbClr val="00A1D7"/>
                </a:solidFill>
                <a:ea typeface="+mj-ea"/>
              </a:rPr>
              <a:t>Jhonatan</a:t>
            </a:r>
            <a:r>
              <a:rPr lang="en-US" sz="2000" b="1" kern="1200" dirty="0">
                <a:solidFill>
                  <a:srgbClr val="00A1D7"/>
                </a:solidFill>
                <a:ea typeface="+mj-ea"/>
              </a:rPr>
              <a:t> Harissa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C0EC13DA-693F-4D62-8B54-37E11D675E5B}"/>
              </a:ext>
            </a:extLst>
          </p:cNvPr>
          <p:cNvSpPr txBox="1"/>
          <p:nvPr/>
        </p:nvSpPr>
        <p:spPr>
          <a:xfrm>
            <a:off x="4337805" y="3858508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Giovanna Melo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57" name="Elipse 56">
            <a:extLst>
              <a:ext uri="{FF2B5EF4-FFF2-40B4-BE49-F238E27FC236}">
                <a16:creationId xmlns:a16="http://schemas.microsoft.com/office/drawing/2014/main" id="{2A3993EF-A7A3-492F-A30D-F841A15F54C2}"/>
              </a:ext>
            </a:extLst>
          </p:cNvPr>
          <p:cNvSpPr/>
          <p:nvPr/>
        </p:nvSpPr>
        <p:spPr>
          <a:xfrm>
            <a:off x="4677842" y="4255546"/>
            <a:ext cx="2188541" cy="2188541"/>
          </a:xfrm>
          <a:prstGeom prst="ellipse">
            <a:avLst/>
          </a:prstGeom>
          <a:solidFill>
            <a:srgbClr val="2D49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8" name="Elipse 57">
            <a:extLst>
              <a:ext uri="{FF2B5EF4-FFF2-40B4-BE49-F238E27FC236}">
                <a16:creationId xmlns:a16="http://schemas.microsoft.com/office/drawing/2014/main" id="{B59A907E-83B5-418C-8768-6BECB49E8AA9}"/>
              </a:ext>
            </a:extLst>
          </p:cNvPr>
          <p:cNvSpPr/>
          <p:nvPr/>
        </p:nvSpPr>
        <p:spPr>
          <a:xfrm>
            <a:off x="7975699" y="4265108"/>
            <a:ext cx="2188541" cy="2188541"/>
          </a:xfrm>
          <a:prstGeom prst="ellipse">
            <a:avLst/>
          </a:prstGeom>
          <a:solidFill>
            <a:srgbClr val="2D49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04474389-7FC6-4894-ADD2-D06BD26FFFA6}"/>
              </a:ext>
            </a:extLst>
          </p:cNvPr>
          <p:cNvSpPr txBox="1"/>
          <p:nvPr/>
        </p:nvSpPr>
        <p:spPr>
          <a:xfrm>
            <a:off x="7720625" y="3807905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Fernando Marques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CE781AFB-1016-4238-9D3C-76A824ABF984}"/>
              </a:ext>
            </a:extLst>
          </p:cNvPr>
          <p:cNvSpPr txBox="1"/>
          <p:nvPr/>
        </p:nvSpPr>
        <p:spPr>
          <a:xfrm>
            <a:off x="7484141" y="6444087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Leonardo </a:t>
            </a:r>
            <a:r>
              <a:rPr lang="en-US" sz="2000" b="1" dirty="0" err="1">
                <a:solidFill>
                  <a:srgbClr val="00A1D7"/>
                </a:solidFill>
                <a:ea typeface="+mj-ea"/>
              </a:rPr>
              <a:t>Ianotta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41984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3" grpId="0"/>
      <p:bldP spid="54" grpId="0"/>
      <p:bldP spid="55" grpId="0"/>
      <p:bldP spid="56" grpId="0"/>
      <p:bldP spid="59" grpId="0"/>
      <p:bldP spid="6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aixaDeTexto 20">
            <a:extLst>
              <a:ext uri="{FF2B5EF4-FFF2-40B4-BE49-F238E27FC236}">
                <a16:creationId xmlns:a16="http://schemas.microsoft.com/office/drawing/2014/main" id="{930FFA31-8080-4780-A783-5EAF3A2E3B16}"/>
              </a:ext>
            </a:extLst>
          </p:cNvPr>
          <p:cNvSpPr txBox="1"/>
          <p:nvPr/>
        </p:nvSpPr>
        <p:spPr>
          <a:xfrm>
            <a:off x="-448247" y="551543"/>
            <a:ext cx="5397617" cy="707886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4000" dirty="0"/>
              <a:t>PRODUTIVIDADE</a:t>
            </a:r>
          </a:p>
        </p:txBody>
      </p:sp>
      <p:graphicFrame>
        <p:nvGraphicFramePr>
          <p:cNvPr id="26" name="Gráfico 25">
            <a:extLst>
              <a:ext uri="{FF2B5EF4-FFF2-40B4-BE49-F238E27FC236}">
                <a16:creationId xmlns:a16="http://schemas.microsoft.com/office/drawing/2014/main" id="{80B83604-343D-4F1A-A1AD-A43D5B1FA2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32269414"/>
              </p:ext>
            </p:extLst>
          </p:nvPr>
        </p:nvGraphicFramePr>
        <p:xfrm>
          <a:off x="5142041" y="1259429"/>
          <a:ext cx="5772702" cy="5073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" name="CaixaDeTexto 27">
            <a:extLst>
              <a:ext uri="{FF2B5EF4-FFF2-40B4-BE49-F238E27FC236}">
                <a16:creationId xmlns:a16="http://schemas.microsoft.com/office/drawing/2014/main" id="{8345C2D8-22FC-4C66-AFF8-2767BA97657C}"/>
              </a:ext>
            </a:extLst>
          </p:cNvPr>
          <p:cNvSpPr txBox="1"/>
          <p:nvPr/>
        </p:nvSpPr>
        <p:spPr>
          <a:xfrm>
            <a:off x="565702" y="2767280"/>
            <a:ext cx="402081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000" dirty="0">
                <a:latin typeface="Bahnschrift Light" panose="020B0502040204020203" pitchFamily="34" charset="0"/>
                <a:cs typeface="Arial" panose="020B0604020202020204" pitchFamily="34" charset="0"/>
              </a:rPr>
              <a:t>De 1981 a 2018, a renda per capita do País cresceu 0,9%, enquanto a produtividade avançou apenas 0,4%. 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7DA48C8B-A2D6-49E3-AEE6-EF4B1CB87ACB}"/>
              </a:ext>
            </a:extLst>
          </p:cNvPr>
          <p:cNvSpPr txBox="1"/>
          <p:nvPr/>
        </p:nvSpPr>
        <p:spPr>
          <a:xfrm>
            <a:off x="5511761" y="6332779"/>
            <a:ext cx="463235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500" dirty="0"/>
              <a:t>Fonte: Instituto de Economia da Fundação Getúlio Vargas </a:t>
            </a:r>
          </a:p>
        </p:txBody>
      </p:sp>
    </p:spTree>
    <p:extLst>
      <p:ext uri="{BB962C8B-B14F-4D97-AF65-F5344CB8AC3E}">
        <p14:creationId xmlns:p14="http://schemas.microsoft.com/office/powerpoint/2010/main" val="1037149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Graphic spid="26" grpId="0">
        <p:bldAsOne/>
      </p:bldGraphic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51F682AA-C699-451F-AD64-0A2C9A05D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14384" y="1386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4">
            <a:extLst>
              <a:ext uri="{FF2B5EF4-FFF2-40B4-BE49-F238E27FC236}">
                <a16:creationId xmlns:a16="http://schemas.microsoft.com/office/drawing/2014/main" id="{AD33D32A-DCC8-4849-B7FE-223011090FDC}"/>
              </a:ext>
            </a:extLst>
          </p:cNvPr>
          <p:cNvSpPr/>
          <p:nvPr/>
        </p:nvSpPr>
        <p:spPr>
          <a:xfrm>
            <a:off x="0" y="0"/>
            <a:ext cx="699135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61020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03836"/>
              <a:gd name="connsiteY0" fmla="*/ 0 h 6858000"/>
              <a:gd name="connsiteX1" fmla="*/ 6003836 w 6003836"/>
              <a:gd name="connsiteY1" fmla="*/ 14748 h 6858000"/>
              <a:gd name="connsiteX2" fmla="*/ 3361020 w 6003836"/>
              <a:gd name="connsiteY2" fmla="*/ 6843252 h 6858000"/>
              <a:gd name="connsiteX3" fmla="*/ 0 w 6003836"/>
              <a:gd name="connsiteY3" fmla="*/ 6858000 h 6858000"/>
              <a:gd name="connsiteX4" fmla="*/ 0 w 60038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3836" h="6858000">
                <a:moveTo>
                  <a:pt x="0" y="0"/>
                </a:moveTo>
                <a:lnTo>
                  <a:pt x="6003836" y="14748"/>
                </a:lnTo>
                <a:lnTo>
                  <a:pt x="3361020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4">
            <a:extLst>
              <a:ext uri="{FF2B5EF4-FFF2-40B4-BE49-F238E27FC236}">
                <a16:creationId xmlns:a16="http://schemas.microsoft.com/office/drawing/2014/main" id="{A5F7524B-0DD2-4692-8BF1-180A23D21A1E}"/>
              </a:ext>
            </a:extLst>
          </p:cNvPr>
          <p:cNvSpPr/>
          <p:nvPr/>
        </p:nvSpPr>
        <p:spPr>
          <a:xfrm>
            <a:off x="0" y="0"/>
            <a:ext cx="6629652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407165"/>
              <a:gd name="connsiteY0" fmla="*/ 0 h 6858000"/>
              <a:gd name="connsiteX1" fmla="*/ 6407165 w 6407165"/>
              <a:gd name="connsiteY1" fmla="*/ 14748 h 6858000"/>
              <a:gd name="connsiteX2" fmla="*/ 3492683 w 6407165"/>
              <a:gd name="connsiteY2" fmla="*/ 6843252 h 6858000"/>
              <a:gd name="connsiteX3" fmla="*/ 0 w 6407165"/>
              <a:gd name="connsiteY3" fmla="*/ 6858000 h 6858000"/>
              <a:gd name="connsiteX4" fmla="*/ 0 w 640716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7165" h="6858000">
                <a:moveTo>
                  <a:pt x="0" y="0"/>
                </a:moveTo>
                <a:lnTo>
                  <a:pt x="6407165" y="14748"/>
                </a:lnTo>
                <a:lnTo>
                  <a:pt x="3492683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CCC0812-357D-437D-AEA7-A1C2D515B3C9}"/>
              </a:ext>
            </a:extLst>
          </p:cNvPr>
          <p:cNvSpPr txBox="1"/>
          <p:nvPr/>
        </p:nvSpPr>
        <p:spPr>
          <a:xfrm>
            <a:off x="266937" y="1980068"/>
            <a:ext cx="511643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“Guerra fria” pelo ar-condicionado;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chemeClr val="bg1"/>
                </a:solidFill>
              </a:rPr>
              <a:t>Nr</a:t>
            </a:r>
            <a:r>
              <a:rPr lang="pt-BR" sz="2400" dirty="0">
                <a:solidFill>
                  <a:schemeClr val="bg1"/>
                </a:solidFill>
              </a:rPr>
              <a:t> 17: 20°C a 23°C;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chemeClr val="bg1"/>
                </a:solidFill>
              </a:rPr>
              <a:t>Iso</a:t>
            </a:r>
            <a:r>
              <a:rPr lang="pt-BR" sz="2400" dirty="0">
                <a:solidFill>
                  <a:schemeClr val="bg1"/>
                </a:solidFill>
              </a:rPr>
              <a:t>  9241: 20°C a 24°C no verão e  23°C a  26°C no inverno;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A Discussão sobre o frio vai além.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Estudos realizados;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Qual é a temperatura ideal?</a:t>
            </a:r>
          </a:p>
          <a:p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B79D577C-1C96-471D-93E4-BDF500016435}"/>
              </a:ext>
            </a:extLst>
          </p:cNvPr>
          <p:cNvSpPr txBox="1"/>
          <p:nvPr/>
        </p:nvSpPr>
        <p:spPr>
          <a:xfrm>
            <a:off x="1208410" y="1180514"/>
            <a:ext cx="2587434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Temperatura</a:t>
            </a:r>
          </a:p>
        </p:txBody>
      </p:sp>
      <p:pic>
        <p:nvPicPr>
          <p:cNvPr id="18" name="Gráfico 17" descr="Internet das Coisas estrutura de tópicos">
            <a:extLst>
              <a:ext uri="{FF2B5EF4-FFF2-40B4-BE49-F238E27FC236}">
                <a16:creationId xmlns:a16="http://schemas.microsoft.com/office/drawing/2014/main" id="{8D09666C-A6DA-4040-9C10-BAEBB8C8A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8584" y="5303390"/>
            <a:ext cx="1621054" cy="1621054"/>
          </a:xfrm>
          <a:prstGeom prst="rect">
            <a:avLst/>
          </a:prstGeom>
        </p:spPr>
      </p:pic>
      <p:graphicFrame>
        <p:nvGraphicFramePr>
          <p:cNvPr id="4" name="Gráfico 3">
            <a:extLst>
              <a:ext uri="{FF2B5EF4-FFF2-40B4-BE49-F238E27FC236}">
                <a16:creationId xmlns:a16="http://schemas.microsoft.com/office/drawing/2014/main" id="{15B9DDF1-4F8A-44B6-9748-CB723C50DE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73630024"/>
              </p:ext>
            </p:extLst>
          </p:nvPr>
        </p:nvGraphicFramePr>
        <p:xfrm>
          <a:off x="6006089" y="1515411"/>
          <a:ext cx="6021110" cy="47175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0CC16BE8-BCAE-486F-B253-96A978F528C4}"/>
              </a:ext>
            </a:extLst>
          </p:cNvPr>
          <p:cNvSpPr txBox="1"/>
          <p:nvPr/>
        </p:nvSpPr>
        <p:spPr>
          <a:xfrm>
            <a:off x="7195417" y="6163696"/>
            <a:ext cx="39335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Fonte: Revista PLOS </a:t>
            </a:r>
            <a:r>
              <a:rPr lang="pt-BR" sz="1200" dirty="0" err="1"/>
              <a:t>One</a:t>
            </a:r>
            <a:r>
              <a:rPr lang="pt-BR" sz="1200" dirty="0"/>
              <a:t>/ Universidade do Sul da California</a:t>
            </a: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16F063B0-6CC2-4D50-919D-E63B728922FB}"/>
              </a:ext>
            </a:extLst>
          </p:cNvPr>
          <p:cNvSpPr/>
          <p:nvPr/>
        </p:nvSpPr>
        <p:spPr>
          <a:xfrm>
            <a:off x="10298133" y="83643"/>
            <a:ext cx="1419421" cy="1279284"/>
          </a:xfrm>
          <a:prstGeom prst="ellipse">
            <a:avLst/>
          </a:prstGeom>
          <a:solidFill>
            <a:srgbClr val="00A1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F2389579-9484-45D3-A05D-56471C7D193A}"/>
              </a:ext>
            </a:extLst>
          </p:cNvPr>
          <p:cNvSpPr/>
          <p:nvPr/>
        </p:nvSpPr>
        <p:spPr>
          <a:xfrm>
            <a:off x="10298133" y="166908"/>
            <a:ext cx="1419421" cy="1279284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2D7AEA00-2371-49F7-88DA-095B08C94C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01" y="34941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537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1" grpId="0"/>
      <p:bldP spid="16" grpId="0" animBg="1"/>
      <p:bldGraphic spid="4" grpId="0">
        <p:bldAsOne/>
      </p:bldGraphic>
      <p:bldP spid="5" grpId="0"/>
      <p:bldP spid="21" grpId="0" animBg="1"/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A limpeza de carpetes ajuda na qualidade do ar | Unifloor">
            <a:extLst>
              <a:ext uri="{FF2B5EF4-FFF2-40B4-BE49-F238E27FC236}">
                <a16:creationId xmlns:a16="http://schemas.microsoft.com/office/drawing/2014/main" id="{4E38E68E-3F6D-463B-AA75-A1B1613C38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43"/>
          <a:stretch/>
        </p:blipFill>
        <p:spPr bwMode="auto">
          <a:xfrm flipH="1">
            <a:off x="3668522" y="-1386"/>
            <a:ext cx="852347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C1EA373A-5EEC-42FC-87C8-72CE50F42A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-2" y="-2772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4">
            <a:extLst>
              <a:ext uri="{FF2B5EF4-FFF2-40B4-BE49-F238E27FC236}">
                <a16:creationId xmlns:a16="http://schemas.microsoft.com/office/drawing/2014/main" id="{AD33D32A-DCC8-4849-B7FE-223011090FDC}"/>
              </a:ext>
            </a:extLst>
          </p:cNvPr>
          <p:cNvSpPr/>
          <p:nvPr/>
        </p:nvSpPr>
        <p:spPr>
          <a:xfrm>
            <a:off x="0" y="0"/>
            <a:ext cx="862965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61020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03836"/>
              <a:gd name="connsiteY0" fmla="*/ 0 h 6858000"/>
              <a:gd name="connsiteX1" fmla="*/ 6003836 w 6003836"/>
              <a:gd name="connsiteY1" fmla="*/ 14748 h 6858000"/>
              <a:gd name="connsiteX2" fmla="*/ 3361020 w 6003836"/>
              <a:gd name="connsiteY2" fmla="*/ 6843252 h 6858000"/>
              <a:gd name="connsiteX3" fmla="*/ 0 w 6003836"/>
              <a:gd name="connsiteY3" fmla="*/ 6858000 h 6858000"/>
              <a:gd name="connsiteX4" fmla="*/ 0 w 60038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3836" h="6858000">
                <a:moveTo>
                  <a:pt x="0" y="0"/>
                </a:moveTo>
                <a:lnTo>
                  <a:pt x="6003836" y="14748"/>
                </a:lnTo>
                <a:lnTo>
                  <a:pt x="3361020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4">
            <a:extLst>
              <a:ext uri="{FF2B5EF4-FFF2-40B4-BE49-F238E27FC236}">
                <a16:creationId xmlns:a16="http://schemas.microsoft.com/office/drawing/2014/main" id="{A5F7524B-0DD2-4692-8BF1-180A23D21A1E}"/>
              </a:ext>
            </a:extLst>
          </p:cNvPr>
          <p:cNvSpPr/>
          <p:nvPr/>
        </p:nvSpPr>
        <p:spPr>
          <a:xfrm>
            <a:off x="-1" y="0"/>
            <a:ext cx="8183194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407165"/>
              <a:gd name="connsiteY0" fmla="*/ 0 h 6858000"/>
              <a:gd name="connsiteX1" fmla="*/ 6407165 w 6407165"/>
              <a:gd name="connsiteY1" fmla="*/ 14748 h 6858000"/>
              <a:gd name="connsiteX2" fmla="*/ 3492683 w 6407165"/>
              <a:gd name="connsiteY2" fmla="*/ 6843252 h 6858000"/>
              <a:gd name="connsiteX3" fmla="*/ 0 w 6407165"/>
              <a:gd name="connsiteY3" fmla="*/ 6858000 h 6858000"/>
              <a:gd name="connsiteX4" fmla="*/ 0 w 640716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7165" h="6858000">
                <a:moveTo>
                  <a:pt x="0" y="0"/>
                </a:moveTo>
                <a:lnTo>
                  <a:pt x="6407165" y="14748"/>
                </a:lnTo>
                <a:lnTo>
                  <a:pt x="3492683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8" name="Gráfico 17" descr="Internet das Coisas estrutura de tópicos">
            <a:extLst>
              <a:ext uri="{FF2B5EF4-FFF2-40B4-BE49-F238E27FC236}">
                <a16:creationId xmlns:a16="http://schemas.microsoft.com/office/drawing/2014/main" id="{8D09666C-A6DA-4040-9C10-BAEBB8C8A3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8584" y="5303390"/>
            <a:ext cx="1621054" cy="1621054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5BA4FBCE-DDF0-45EC-9709-547B1CEC2F26}"/>
              </a:ext>
            </a:extLst>
          </p:cNvPr>
          <p:cNvSpPr txBox="1"/>
          <p:nvPr/>
        </p:nvSpPr>
        <p:spPr>
          <a:xfrm>
            <a:off x="1525426" y="1127927"/>
            <a:ext cx="3267308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Qualidade do ar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03D069E8-1772-4C7E-8085-DA1A1115BB1C}"/>
              </a:ext>
            </a:extLst>
          </p:cNvPr>
          <p:cNvSpPr txBox="1"/>
          <p:nvPr/>
        </p:nvSpPr>
        <p:spPr>
          <a:xfrm>
            <a:off x="1121617" y="2150416"/>
            <a:ext cx="441234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342900" indent="-342900">
              <a:buFont typeface="Arial" panose="020B0604020202020204" pitchFamily="34" charset="0"/>
              <a:buChar char="•"/>
              <a:defRPr sz="2400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Umidades abaixo de 30% e acima de 70%.</a:t>
            </a:r>
          </a:p>
          <a:p>
            <a:r>
              <a:rPr lang="pt-BR" dirty="0"/>
              <a:t>Proliferação de vírus e bactérias.</a:t>
            </a:r>
          </a:p>
          <a:p>
            <a:r>
              <a:rPr lang="pt-BR" dirty="0"/>
              <a:t>Alta transmissão de doenças;</a:t>
            </a:r>
          </a:p>
          <a:p>
            <a:r>
              <a:rPr lang="pt-BR" dirty="0"/>
              <a:t>NR 17 recomenda umidade relativa mínima de 40%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63E9C8F-386E-4AB0-BB37-C341B7467BC4}"/>
              </a:ext>
            </a:extLst>
          </p:cNvPr>
          <p:cNvSpPr/>
          <p:nvPr/>
        </p:nvSpPr>
        <p:spPr>
          <a:xfrm>
            <a:off x="10298133" y="83643"/>
            <a:ext cx="1419421" cy="1279284"/>
          </a:xfrm>
          <a:prstGeom prst="ellipse">
            <a:avLst/>
          </a:prstGeom>
          <a:solidFill>
            <a:srgbClr val="00A1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1D301B73-F425-4A93-904E-62EE3D93402A}"/>
              </a:ext>
            </a:extLst>
          </p:cNvPr>
          <p:cNvSpPr/>
          <p:nvPr/>
        </p:nvSpPr>
        <p:spPr>
          <a:xfrm>
            <a:off x="10298133" y="166908"/>
            <a:ext cx="1419421" cy="1279284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Imagem 15" descr="Logotipo&#10;&#10;Descrição gerada automaticamente">
            <a:extLst>
              <a:ext uri="{FF2B5EF4-FFF2-40B4-BE49-F238E27FC236}">
                <a16:creationId xmlns:a16="http://schemas.microsoft.com/office/drawing/2014/main" id="{C74BB3CA-5F45-465C-83A6-24BDCC132D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166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24" grpId="0" animBg="1"/>
      <p:bldP spid="25" grpId="0"/>
      <p:bldP spid="19" grpId="0" animBg="1"/>
      <p:bldP spid="2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51F682AA-C699-451F-AD64-0A2C9A05D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14384" y="1386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OMO ILUMINAR SEU ESCRITÓRIO: 5 DICAS INDISPENSÁVEIS - Total Light -  Iluminação em Geral">
            <a:extLst>
              <a:ext uri="{FF2B5EF4-FFF2-40B4-BE49-F238E27FC236}">
                <a16:creationId xmlns:a16="http://schemas.microsoft.com/office/drawing/2014/main" id="{A110A379-EE7C-423A-A851-61D209880A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5092" y="0"/>
            <a:ext cx="100116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4">
            <a:extLst>
              <a:ext uri="{FF2B5EF4-FFF2-40B4-BE49-F238E27FC236}">
                <a16:creationId xmlns:a16="http://schemas.microsoft.com/office/drawing/2014/main" id="{AD33D32A-DCC8-4849-B7FE-223011090FDC}"/>
              </a:ext>
            </a:extLst>
          </p:cNvPr>
          <p:cNvSpPr/>
          <p:nvPr/>
        </p:nvSpPr>
        <p:spPr>
          <a:xfrm>
            <a:off x="0" y="0"/>
            <a:ext cx="862965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61020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03836"/>
              <a:gd name="connsiteY0" fmla="*/ 0 h 6858000"/>
              <a:gd name="connsiteX1" fmla="*/ 6003836 w 6003836"/>
              <a:gd name="connsiteY1" fmla="*/ 14748 h 6858000"/>
              <a:gd name="connsiteX2" fmla="*/ 3361020 w 6003836"/>
              <a:gd name="connsiteY2" fmla="*/ 6843252 h 6858000"/>
              <a:gd name="connsiteX3" fmla="*/ 0 w 6003836"/>
              <a:gd name="connsiteY3" fmla="*/ 6858000 h 6858000"/>
              <a:gd name="connsiteX4" fmla="*/ 0 w 60038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3836" h="6858000">
                <a:moveTo>
                  <a:pt x="0" y="0"/>
                </a:moveTo>
                <a:lnTo>
                  <a:pt x="6003836" y="14748"/>
                </a:lnTo>
                <a:lnTo>
                  <a:pt x="3361020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4">
            <a:extLst>
              <a:ext uri="{FF2B5EF4-FFF2-40B4-BE49-F238E27FC236}">
                <a16:creationId xmlns:a16="http://schemas.microsoft.com/office/drawing/2014/main" id="{A5F7524B-0DD2-4692-8BF1-180A23D21A1E}"/>
              </a:ext>
            </a:extLst>
          </p:cNvPr>
          <p:cNvSpPr/>
          <p:nvPr/>
        </p:nvSpPr>
        <p:spPr>
          <a:xfrm>
            <a:off x="-1" y="0"/>
            <a:ext cx="8183194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407165"/>
              <a:gd name="connsiteY0" fmla="*/ 0 h 6858000"/>
              <a:gd name="connsiteX1" fmla="*/ 6407165 w 6407165"/>
              <a:gd name="connsiteY1" fmla="*/ 14748 h 6858000"/>
              <a:gd name="connsiteX2" fmla="*/ 3492683 w 6407165"/>
              <a:gd name="connsiteY2" fmla="*/ 6843252 h 6858000"/>
              <a:gd name="connsiteX3" fmla="*/ 0 w 6407165"/>
              <a:gd name="connsiteY3" fmla="*/ 6858000 h 6858000"/>
              <a:gd name="connsiteX4" fmla="*/ 0 w 640716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7165" h="6858000">
                <a:moveTo>
                  <a:pt x="0" y="0"/>
                </a:moveTo>
                <a:lnTo>
                  <a:pt x="6407165" y="14748"/>
                </a:lnTo>
                <a:lnTo>
                  <a:pt x="3492683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5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C1EA373A-5EEC-42FC-87C8-72CE50F42A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-14364" y="0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B79D577C-1C96-471D-93E4-BDF500016435}"/>
              </a:ext>
            </a:extLst>
          </p:cNvPr>
          <p:cNvSpPr txBox="1"/>
          <p:nvPr/>
        </p:nvSpPr>
        <p:spPr>
          <a:xfrm>
            <a:off x="1839111" y="1101317"/>
            <a:ext cx="2587434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Luminosidade</a:t>
            </a:r>
          </a:p>
        </p:txBody>
      </p:sp>
      <p:pic>
        <p:nvPicPr>
          <p:cNvPr id="18" name="Gráfico 17" descr="Internet das Coisas estrutura de tópicos">
            <a:extLst>
              <a:ext uri="{FF2B5EF4-FFF2-40B4-BE49-F238E27FC236}">
                <a16:creationId xmlns:a16="http://schemas.microsoft.com/office/drawing/2014/main" id="{8D09666C-A6DA-4040-9C10-BAEBB8C8A3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8584" y="5303390"/>
            <a:ext cx="1621054" cy="1621054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7DB9D741-0AB2-4E25-AEA2-0AA5E81285D4}"/>
              </a:ext>
            </a:extLst>
          </p:cNvPr>
          <p:cNvSpPr txBox="1"/>
          <p:nvPr/>
        </p:nvSpPr>
        <p:spPr>
          <a:xfrm>
            <a:off x="1004194" y="2251994"/>
            <a:ext cx="50380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Verdadeira prisões para a mente.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Que fatores da iluminação prejudicam a saúde do trabalhador?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Diferença entre lux e lúmens;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Como evitar a fadiga visual?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NR 17;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63E9C8F-386E-4AB0-BB37-C341B7467BC4}"/>
              </a:ext>
            </a:extLst>
          </p:cNvPr>
          <p:cNvSpPr/>
          <p:nvPr/>
        </p:nvSpPr>
        <p:spPr>
          <a:xfrm>
            <a:off x="10298133" y="83643"/>
            <a:ext cx="1419421" cy="1279284"/>
          </a:xfrm>
          <a:prstGeom prst="ellipse">
            <a:avLst/>
          </a:prstGeom>
          <a:solidFill>
            <a:srgbClr val="00A1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1D301B73-F425-4A93-904E-62EE3D93402A}"/>
              </a:ext>
            </a:extLst>
          </p:cNvPr>
          <p:cNvSpPr/>
          <p:nvPr/>
        </p:nvSpPr>
        <p:spPr>
          <a:xfrm>
            <a:off x="10298133" y="166908"/>
            <a:ext cx="1419421" cy="1279284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Imagem 22" descr="Logotipo&#10;&#10;Descrição gerada automaticamente">
            <a:extLst>
              <a:ext uri="{FF2B5EF4-FFF2-40B4-BE49-F238E27FC236}">
                <a16:creationId xmlns:a16="http://schemas.microsoft.com/office/drawing/2014/main" id="{B5D1B75C-F3F9-4393-9AEB-AD1EC8B8B6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13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6" grpId="0" animBg="1"/>
      <p:bldP spid="14" grpId="0"/>
      <p:bldP spid="19" grpId="0" animBg="1"/>
      <p:bldP spid="2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26BA21F-FE21-49E2-98EA-678B652E15BF}"/>
              </a:ext>
            </a:extLst>
          </p:cNvPr>
          <p:cNvSpPr txBox="1"/>
          <p:nvPr/>
        </p:nvSpPr>
        <p:spPr>
          <a:xfrm>
            <a:off x="3826681" y="456729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SITE INSTITUCIONAL</a:t>
            </a:r>
          </a:p>
        </p:txBody>
      </p:sp>
      <p:pic>
        <p:nvPicPr>
          <p:cNvPr id="11" name="Gráfico 10" descr="Internet estrutura de tópicos">
            <a:extLst>
              <a:ext uri="{FF2B5EF4-FFF2-40B4-BE49-F238E27FC236}">
                <a16:creationId xmlns:a16="http://schemas.microsoft.com/office/drawing/2014/main" id="{D5480EB0-9F78-4632-9210-86C2DFCFEC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13800" y="1183128"/>
            <a:ext cx="3764399" cy="3764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673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039316B4-24DE-4C0D-818E-0B70EB9F60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400"/>
                    </a14:imgEffect>
                    <a14:imgEffect>
                      <a14:saturation sa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3686" y="0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CCC0812-357D-437D-AEA7-A1C2D515B3C9}"/>
              </a:ext>
            </a:extLst>
          </p:cNvPr>
          <p:cNvSpPr txBox="1"/>
          <p:nvPr/>
        </p:nvSpPr>
        <p:spPr>
          <a:xfrm>
            <a:off x="4537891" y="5143244"/>
            <a:ext cx="2858539" cy="47705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2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Umidade do ar</a:t>
            </a:r>
          </a:p>
        </p:txBody>
      </p:sp>
      <p:pic>
        <p:nvPicPr>
          <p:cNvPr id="24" name="Picture 6" descr="Benefícios físicos e mentais da respiração consciente">
            <a:extLst>
              <a:ext uri="{FF2B5EF4-FFF2-40B4-BE49-F238E27FC236}">
                <a16:creationId xmlns:a16="http://schemas.microsoft.com/office/drawing/2014/main" id="{34BEC70F-96E5-4E9D-8065-C92792F982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82" r="30867" b="-2"/>
          <a:stretch/>
        </p:blipFill>
        <p:spPr bwMode="auto">
          <a:xfrm>
            <a:off x="4319529" y="1830851"/>
            <a:ext cx="3294908" cy="3294910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>
            <a:extLst>
              <a:ext uri="{FF2B5EF4-FFF2-40B4-BE49-F238E27FC236}">
                <a16:creationId xmlns:a16="http://schemas.microsoft.com/office/drawing/2014/main" id="{22E13B7D-811A-453A-908C-F770DBB21F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72" t="1" r="21188" b="-4"/>
          <a:stretch/>
        </p:blipFill>
        <p:spPr bwMode="auto">
          <a:xfrm>
            <a:off x="2162703" y="2283271"/>
            <a:ext cx="2243969" cy="2535186"/>
          </a:xfrm>
          <a:custGeom>
            <a:avLst/>
            <a:gdLst/>
            <a:ahLst/>
            <a:cxnLst/>
            <a:rect l="l" t="t" r="r" b="b"/>
            <a:pathLst>
              <a:path w="2590737" h="2926956">
                <a:moveTo>
                  <a:pt x="1463478" y="0"/>
                </a:moveTo>
                <a:cubicBezTo>
                  <a:pt x="1867606" y="0"/>
                  <a:pt x="2233476" y="163805"/>
                  <a:pt x="2498313" y="428643"/>
                </a:cubicBezTo>
                <a:lnTo>
                  <a:pt x="2501029" y="431631"/>
                </a:lnTo>
                <a:lnTo>
                  <a:pt x="2445696" y="582811"/>
                </a:lnTo>
                <a:cubicBezTo>
                  <a:pt x="2374039" y="813196"/>
                  <a:pt x="2335437" y="1058145"/>
                  <a:pt x="2335437" y="1312109"/>
                </a:cubicBezTo>
                <a:cubicBezTo>
                  <a:pt x="2335437" y="1650728"/>
                  <a:pt x="2404063" y="1973319"/>
                  <a:pt x="2528166" y="2266732"/>
                </a:cubicBezTo>
                <a:lnTo>
                  <a:pt x="2590737" y="2396622"/>
                </a:lnTo>
                <a:lnTo>
                  <a:pt x="2498313" y="2498313"/>
                </a:lnTo>
                <a:cubicBezTo>
                  <a:pt x="2233476" y="2763151"/>
                  <a:pt x="1867606" y="2926956"/>
                  <a:pt x="1463478" y="2926956"/>
                </a:cubicBezTo>
                <a:cubicBezTo>
                  <a:pt x="655221" y="2926956"/>
                  <a:pt x="0" y="2271735"/>
                  <a:pt x="0" y="1463478"/>
                </a:cubicBezTo>
                <a:cubicBezTo>
                  <a:pt x="0" y="655221"/>
                  <a:pt x="655221" y="0"/>
                  <a:pt x="146347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CaixaDeTexto 26">
            <a:extLst>
              <a:ext uri="{FF2B5EF4-FFF2-40B4-BE49-F238E27FC236}">
                <a16:creationId xmlns:a16="http://schemas.microsoft.com/office/drawing/2014/main" id="{A7D87715-5E01-4C04-9255-729251834A18}"/>
              </a:ext>
            </a:extLst>
          </p:cNvPr>
          <p:cNvSpPr txBox="1"/>
          <p:nvPr/>
        </p:nvSpPr>
        <p:spPr>
          <a:xfrm>
            <a:off x="2357114" y="4818457"/>
            <a:ext cx="2462409" cy="47705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  <a:lvl1pPr marL="457200" indent="-457200">
              <a:buFont typeface="Wingdings" panose="05000000000000000000" pitchFamily="2" charset="2"/>
              <a:buChar char="Ø"/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marL="0" indent="0">
              <a:buNone/>
            </a:pPr>
            <a:r>
              <a:rPr lang="pt-BR" sz="2500" dirty="0"/>
              <a:t>Temperatura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8A3D6397-62F9-48D6-A7A1-E5AA755CB96C}"/>
              </a:ext>
            </a:extLst>
          </p:cNvPr>
          <p:cNvSpPr txBox="1"/>
          <p:nvPr/>
        </p:nvSpPr>
        <p:spPr>
          <a:xfrm>
            <a:off x="7527649" y="4760543"/>
            <a:ext cx="2618064" cy="47705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r>
              <a:rPr lang="pt-BR" sz="2500" dirty="0"/>
              <a:t>Luminosidade </a:t>
            </a:r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871F2EA3-30C9-4C05-B6E0-DA2341F172A3}"/>
              </a:ext>
            </a:extLst>
          </p:cNvPr>
          <p:cNvSpPr/>
          <p:nvPr/>
        </p:nvSpPr>
        <p:spPr>
          <a:xfrm>
            <a:off x="9302867" y="2196069"/>
            <a:ext cx="1528118" cy="1485223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047744B4-F9DC-4087-8872-16CE8725333A}"/>
              </a:ext>
            </a:extLst>
          </p:cNvPr>
          <p:cNvSpPr/>
          <p:nvPr/>
        </p:nvSpPr>
        <p:spPr>
          <a:xfrm>
            <a:off x="9408777" y="2210712"/>
            <a:ext cx="1528118" cy="1485223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6" name="Picture 4" descr="Como a iluminação do escritório pode afetar a produtividade">
            <a:extLst>
              <a:ext uri="{FF2B5EF4-FFF2-40B4-BE49-F238E27FC236}">
                <a16:creationId xmlns:a16="http://schemas.microsoft.com/office/drawing/2014/main" id="{5303C540-B1B6-43A4-8A41-09359D351D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7" r="38237" b="4"/>
          <a:stretch/>
        </p:blipFill>
        <p:spPr bwMode="auto">
          <a:xfrm>
            <a:off x="7538474" y="2210713"/>
            <a:ext cx="2232789" cy="2535186"/>
          </a:xfrm>
          <a:custGeom>
            <a:avLst/>
            <a:gdLst/>
            <a:ahLst/>
            <a:cxnLst/>
            <a:rect l="l" t="t" r="r" b="b"/>
            <a:pathLst>
              <a:path w="2577829" h="2926956">
                <a:moveTo>
                  <a:pt x="1114351" y="0"/>
                </a:moveTo>
                <a:cubicBezTo>
                  <a:pt x="1922608" y="0"/>
                  <a:pt x="2577829" y="655221"/>
                  <a:pt x="2577829" y="1463478"/>
                </a:cubicBezTo>
                <a:cubicBezTo>
                  <a:pt x="2577829" y="2271735"/>
                  <a:pt x="1922608" y="2926956"/>
                  <a:pt x="1114351" y="2926956"/>
                </a:cubicBezTo>
                <a:cubicBezTo>
                  <a:pt x="710223" y="2926956"/>
                  <a:pt x="344353" y="2763151"/>
                  <a:pt x="79516" y="2498313"/>
                </a:cubicBezTo>
                <a:lnTo>
                  <a:pt x="0" y="2410824"/>
                </a:lnTo>
                <a:lnTo>
                  <a:pt x="69413" y="2266732"/>
                </a:lnTo>
                <a:cubicBezTo>
                  <a:pt x="193516" y="1973319"/>
                  <a:pt x="262142" y="1650728"/>
                  <a:pt x="262142" y="1312109"/>
                </a:cubicBezTo>
                <a:cubicBezTo>
                  <a:pt x="262142" y="1058145"/>
                  <a:pt x="223540" y="813196"/>
                  <a:pt x="151883" y="582811"/>
                </a:cubicBezTo>
                <a:lnTo>
                  <a:pt x="91478" y="417771"/>
                </a:lnTo>
                <a:lnTo>
                  <a:pt x="183443" y="334187"/>
                </a:lnTo>
                <a:cubicBezTo>
                  <a:pt x="436418" y="125413"/>
                  <a:pt x="760739" y="0"/>
                  <a:pt x="1114351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áfico 4" descr="Termômetro com preenchimento sólido">
            <a:extLst>
              <a:ext uri="{FF2B5EF4-FFF2-40B4-BE49-F238E27FC236}">
                <a16:creationId xmlns:a16="http://schemas.microsoft.com/office/drawing/2014/main" id="{1B5E9E69-012E-4BD8-BB1F-C8C33A54B7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936895" y="4985767"/>
            <a:ext cx="792008" cy="792008"/>
          </a:xfrm>
          <a:prstGeom prst="rect">
            <a:avLst/>
          </a:prstGeom>
        </p:spPr>
      </p:pic>
      <p:pic>
        <p:nvPicPr>
          <p:cNvPr id="10" name="Gráfico 9" descr="Lâmpada Fluorescente estrutura de tópicos">
            <a:extLst>
              <a:ext uri="{FF2B5EF4-FFF2-40B4-BE49-F238E27FC236}">
                <a16:creationId xmlns:a16="http://schemas.microsoft.com/office/drawing/2014/main" id="{9851EB83-4748-4551-BA68-5D7D27ECE15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00509" y="1623636"/>
            <a:ext cx="914400" cy="914400"/>
          </a:xfrm>
          <a:prstGeom prst="rect">
            <a:avLst/>
          </a:prstGeom>
        </p:spPr>
      </p:pic>
      <p:pic>
        <p:nvPicPr>
          <p:cNvPr id="33" name="Gráfico 32" descr="Internet das Coisas estrutura de tópicos">
            <a:extLst>
              <a:ext uri="{FF2B5EF4-FFF2-40B4-BE49-F238E27FC236}">
                <a16:creationId xmlns:a16="http://schemas.microsoft.com/office/drawing/2014/main" id="{F156173B-EC7F-4CE4-983E-F4086A6EB36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64153" y="5291089"/>
            <a:ext cx="1456755" cy="1456755"/>
          </a:xfrm>
          <a:prstGeom prst="rect">
            <a:avLst/>
          </a:prstGeom>
        </p:spPr>
      </p:pic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FA55D1A5-74FD-4CC9-A333-3810D76BC3B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793" y="59950"/>
            <a:ext cx="6420074" cy="1766341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1874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7" grpId="0"/>
      <p:bldP spid="28" grpId="0"/>
      <p:bldP spid="30" grpId="0" animBg="1"/>
      <p:bldP spid="31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2564</TotalTime>
  <Words>303</Words>
  <Application>Microsoft Office PowerPoint</Application>
  <PresentationFormat>Widescreen</PresentationFormat>
  <Paragraphs>55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5" baseType="lpstr">
      <vt:lpstr>Abadi</vt:lpstr>
      <vt:lpstr>Aharoni</vt:lpstr>
      <vt:lpstr>Arial</vt:lpstr>
      <vt:lpstr>Bahnschrift Light</vt:lpstr>
      <vt:lpstr>Calibri</vt:lpstr>
      <vt:lpstr>Calibri Light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Beatriz Nascimento</dc:creator>
  <cp:lastModifiedBy>Giovanna Melo</cp:lastModifiedBy>
  <cp:revision>143</cp:revision>
  <dcterms:created xsi:type="dcterms:W3CDTF">2021-03-05T23:06:20Z</dcterms:created>
  <dcterms:modified xsi:type="dcterms:W3CDTF">2021-04-07T03:17:35Z</dcterms:modified>
</cp:coreProperties>
</file>

<file path=docProps/thumbnail.jpeg>
</file>